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 id="2147483708" r:id="rId6"/>
  </p:sldMasterIdLst>
  <p:notesMasterIdLst>
    <p:notesMasterId r:id="rId129"/>
  </p:notesMasterIdLst>
  <p:sldIdLst>
    <p:sldId id="516" r:id="rId7"/>
    <p:sldId id="423" r:id="rId8"/>
    <p:sldId id="812" r:id="rId9"/>
    <p:sldId id="483" r:id="rId10"/>
    <p:sldId id="684" r:id="rId11"/>
    <p:sldId id="685" r:id="rId12"/>
    <p:sldId id="686" r:id="rId13"/>
    <p:sldId id="813" r:id="rId14"/>
    <p:sldId id="688" r:id="rId15"/>
    <p:sldId id="425" r:id="rId16"/>
    <p:sldId id="690" r:id="rId17"/>
    <p:sldId id="691" r:id="rId18"/>
    <p:sldId id="486" r:id="rId19"/>
    <p:sldId id="489" r:id="rId20"/>
    <p:sldId id="694" r:id="rId21"/>
    <p:sldId id="695" r:id="rId22"/>
    <p:sldId id="696" r:id="rId23"/>
    <p:sldId id="697" r:id="rId24"/>
    <p:sldId id="814" r:id="rId25"/>
    <p:sldId id="699" r:id="rId26"/>
    <p:sldId id="701" r:id="rId27"/>
    <p:sldId id="702" r:id="rId28"/>
    <p:sldId id="703" r:id="rId29"/>
    <p:sldId id="704" r:id="rId30"/>
    <p:sldId id="706" r:id="rId31"/>
    <p:sldId id="707" r:id="rId32"/>
    <p:sldId id="708" r:id="rId33"/>
    <p:sldId id="709" r:id="rId34"/>
    <p:sldId id="711" r:id="rId35"/>
    <p:sldId id="712" r:id="rId36"/>
    <p:sldId id="713" r:id="rId37"/>
    <p:sldId id="714" r:id="rId38"/>
    <p:sldId id="715" r:id="rId39"/>
    <p:sldId id="717" r:id="rId40"/>
    <p:sldId id="718" r:id="rId41"/>
    <p:sldId id="719" r:id="rId42"/>
    <p:sldId id="720" r:id="rId43"/>
    <p:sldId id="816" r:id="rId44"/>
    <p:sldId id="722" r:id="rId45"/>
    <p:sldId id="723" r:id="rId46"/>
    <p:sldId id="725" r:id="rId47"/>
    <p:sldId id="692" r:id="rId48"/>
    <p:sldId id="727" r:id="rId49"/>
    <p:sldId id="728" r:id="rId50"/>
    <p:sldId id="729" r:id="rId51"/>
    <p:sldId id="730" r:id="rId52"/>
    <p:sldId id="731" r:id="rId53"/>
    <p:sldId id="732" r:id="rId54"/>
    <p:sldId id="735" r:id="rId55"/>
    <p:sldId id="734" r:id="rId56"/>
    <p:sldId id="736" r:id="rId57"/>
    <p:sldId id="817" r:id="rId58"/>
    <p:sldId id="738" r:id="rId59"/>
    <p:sldId id="739" r:id="rId60"/>
    <p:sldId id="740" r:id="rId61"/>
    <p:sldId id="741" r:id="rId62"/>
    <p:sldId id="742" r:id="rId63"/>
    <p:sldId id="743" r:id="rId64"/>
    <p:sldId id="744" r:id="rId65"/>
    <p:sldId id="746" r:id="rId66"/>
    <p:sldId id="747" r:id="rId67"/>
    <p:sldId id="748" r:id="rId68"/>
    <p:sldId id="749" r:id="rId69"/>
    <p:sldId id="827" r:id="rId70"/>
    <p:sldId id="750" r:id="rId71"/>
    <p:sldId id="751" r:id="rId72"/>
    <p:sldId id="752" r:id="rId73"/>
    <p:sldId id="753" r:id="rId74"/>
    <p:sldId id="818" r:id="rId75"/>
    <p:sldId id="754" r:id="rId76"/>
    <p:sldId id="755" r:id="rId77"/>
    <p:sldId id="757" r:id="rId78"/>
    <p:sldId id="758" r:id="rId79"/>
    <p:sldId id="759" r:id="rId80"/>
    <p:sldId id="760" r:id="rId81"/>
    <p:sldId id="761" r:id="rId82"/>
    <p:sldId id="762" r:id="rId83"/>
    <p:sldId id="763" r:id="rId84"/>
    <p:sldId id="764" r:id="rId85"/>
    <p:sldId id="765" r:id="rId86"/>
    <p:sldId id="767" r:id="rId87"/>
    <p:sldId id="768" r:id="rId88"/>
    <p:sldId id="769" r:id="rId89"/>
    <p:sldId id="773" r:id="rId90"/>
    <p:sldId id="774" r:id="rId91"/>
    <p:sldId id="819" r:id="rId92"/>
    <p:sldId id="830" r:id="rId93"/>
    <p:sldId id="775" r:id="rId94"/>
    <p:sldId id="776" r:id="rId95"/>
    <p:sldId id="777" r:id="rId96"/>
    <p:sldId id="778" r:id="rId97"/>
    <p:sldId id="780" r:id="rId98"/>
    <p:sldId id="781" r:id="rId99"/>
    <p:sldId id="782" r:id="rId100"/>
    <p:sldId id="783" r:id="rId101"/>
    <p:sldId id="784" r:id="rId102"/>
    <p:sldId id="785" r:id="rId103"/>
    <p:sldId id="786" r:id="rId104"/>
    <p:sldId id="787" r:id="rId105"/>
    <p:sldId id="788" r:id="rId106"/>
    <p:sldId id="789" r:id="rId107"/>
    <p:sldId id="790" r:id="rId108"/>
    <p:sldId id="791" r:id="rId109"/>
    <p:sldId id="792" r:id="rId110"/>
    <p:sldId id="828" r:id="rId111"/>
    <p:sldId id="829" r:id="rId112"/>
    <p:sldId id="793" r:id="rId113"/>
    <p:sldId id="794" r:id="rId114"/>
    <p:sldId id="795" r:id="rId115"/>
    <p:sldId id="831" r:id="rId116"/>
    <p:sldId id="796" r:id="rId117"/>
    <p:sldId id="797" r:id="rId118"/>
    <p:sldId id="799" r:id="rId119"/>
    <p:sldId id="800" r:id="rId120"/>
    <p:sldId id="802" r:id="rId121"/>
    <p:sldId id="803" r:id="rId122"/>
    <p:sldId id="805" r:id="rId123"/>
    <p:sldId id="806" r:id="rId124"/>
    <p:sldId id="808" r:id="rId125"/>
    <p:sldId id="824" r:id="rId126"/>
    <p:sldId id="495" r:id="rId127"/>
    <p:sldId id="455"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812"/>
            <p14:sldId id="483"/>
            <p14:sldId id="684"/>
            <p14:sldId id="685"/>
            <p14:sldId id="686"/>
            <p14:sldId id="813"/>
            <p14:sldId id="688"/>
            <p14:sldId id="425"/>
            <p14:sldId id="690"/>
            <p14:sldId id="691"/>
            <p14:sldId id="486"/>
            <p14:sldId id="489"/>
            <p14:sldId id="694"/>
            <p14:sldId id="695"/>
            <p14:sldId id="696"/>
            <p14:sldId id="697"/>
            <p14:sldId id="814"/>
            <p14:sldId id="699"/>
            <p14:sldId id="701"/>
            <p14:sldId id="702"/>
            <p14:sldId id="703"/>
            <p14:sldId id="704"/>
            <p14:sldId id="706"/>
            <p14:sldId id="707"/>
            <p14:sldId id="708"/>
            <p14:sldId id="709"/>
            <p14:sldId id="711"/>
            <p14:sldId id="712"/>
            <p14:sldId id="713"/>
            <p14:sldId id="714"/>
            <p14:sldId id="715"/>
            <p14:sldId id="717"/>
            <p14:sldId id="718"/>
            <p14:sldId id="719"/>
            <p14:sldId id="720"/>
            <p14:sldId id="816"/>
            <p14:sldId id="722"/>
            <p14:sldId id="723"/>
            <p14:sldId id="725"/>
            <p14:sldId id="692"/>
            <p14:sldId id="727"/>
            <p14:sldId id="728"/>
            <p14:sldId id="729"/>
            <p14:sldId id="730"/>
            <p14:sldId id="731"/>
            <p14:sldId id="732"/>
            <p14:sldId id="735"/>
            <p14:sldId id="734"/>
            <p14:sldId id="736"/>
            <p14:sldId id="817"/>
            <p14:sldId id="738"/>
            <p14:sldId id="739"/>
            <p14:sldId id="740"/>
            <p14:sldId id="741"/>
            <p14:sldId id="742"/>
            <p14:sldId id="743"/>
            <p14:sldId id="744"/>
            <p14:sldId id="746"/>
            <p14:sldId id="747"/>
            <p14:sldId id="748"/>
            <p14:sldId id="749"/>
            <p14:sldId id="827"/>
            <p14:sldId id="750"/>
            <p14:sldId id="751"/>
            <p14:sldId id="752"/>
            <p14:sldId id="753"/>
            <p14:sldId id="818"/>
            <p14:sldId id="754"/>
            <p14:sldId id="755"/>
            <p14:sldId id="757"/>
            <p14:sldId id="758"/>
            <p14:sldId id="759"/>
            <p14:sldId id="760"/>
            <p14:sldId id="761"/>
            <p14:sldId id="762"/>
            <p14:sldId id="763"/>
            <p14:sldId id="764"/>
            <p14:sldId id="765"/>
            <p14:sldId id="767"/>
            <p14:sldId id="768"/>
            <p14:sldId id="769"/>
            <p14:sldId id="773"/>
            <p14:sldId id="774"/>
            <p14:sldId id="819"/>
            <p14:sldId id="830"/>
            <p14:sldId id="775"/>
            <p14:sldId id="776"/>
            <p14:sldId id="777"/>
            <p14:sldId id="778"/>
            <p14:sldId id="780"/>
            <p14:sldId id="781"/>
            <p14:sldId id="782"/>
            <p14:sldId id="783"/>
            <p14:sldId id="784"/>
            <p14:sldId id="785"/>
            <p14:sldId id="786"/>
            <p14:sldId id="787"/>
            <p14:sldId id="788"/>
            <p14:sldId id="789"/>
            <p14:sldId id="790"/>
            <p14:sldId id="791"/>
            <p14:sldId id="792"/>
            <p14:sldId id="828"/>
            <p14:sldId id="829"/>
            <p14:sldId id="793"/>
            <p14:sldId id="794"/>
            <p14:sldId id="795"/>
            <p14:sldId id="831"/>
            <p14:sldId id="796"/>
            <p14:sldId id="797"/>
            <p14:sldId id="799"/>
            <p14:sldId id="800"/>
            <p14:sldId id="802"/>
            <p14:sldId id="803"/>
            <p14:sldId id="805"/>
            <p14:sldId id="806"/>
            <p14:sldId id="808"/>
            <p14:sldId id="824"/>
            <p14:sldId id="495"/>
            <p14:sldId id="455"/>
          </p14:sldIdLst>
        </p14:section>
      </p14:sectionLst>
    </p:ext>
    <p:ext uri="{EFAFB233-063F-42B5-8137-9DF3F51BA10A}">
      <p15:sldGuideLst xmlns:p15="http://schemas.microsoft.com/office/powerpoint/2012/main">
        <p15:guide id="1" orient="horz" pos="2136"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B1DE09-5B03-8EEC-E4E7-CB57EDD0D075}" name="Mel Cruz" initials="MC" userId="S::rommel.c@trainingresourcesgroup.com.au::c6c101c5-3d4b-4c70-b3d8-4506a72980ef" providerId="AD"/>
  <p188:author id="{5AF3B67B-16EE-67DD-6ECF-A6CCF33FC823}" name="Robe Alsola" initials="RA" userId="S::robe.a@trainingresourcesgroup.com.au::442cfe6c-cb90-4d1b-80d8-34dd11d025e3" providerId="AD"/>
  <p188:author id="{C7616D92-21E6-AC8A-E90C-9E4AE68FF6C2}" name="Jesus Santiago" initials="JS" userId="S::jesus@compliantlearningresources.com.au::7c120ff6-8d3f-41d8-8ed8-cb4827595fb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6D3"/>
    <a:srgbClr val="5B9BD5"/>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15D488-CD7A-469B-BF71-040087065422}" v="111" dt="2023-05-17T01:48:51.755"/>
    <p1510:client id="{B29E237E-8BA6-4C92-9D8B-B9A3FEFB347A}" v="1" dt="2023-05-18T01:03:02.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varScale="1">
        <p:scale>
          <a:sx n="107" d="100"/>
          <a:sy n="107" d="100"/>
        </p:scale>
        <p:origin x="696" y="78"/>
      </p:cViewPr>
      <p:guideLst>
        <p:guide orient="horz" pos="2136"/>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microsoft.com/office/2016/11/relationships/changesInfo" Target="changesInfos/changesInfo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notesMaster" Target="notesMasters/notesMaster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viewProps" Target="viewProps.xml"/><Relationship Id="rId136" Type="http://schemas.microsoft.com/office/2018/10/relationships/authors" Target="author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theme" Target="theme/theme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Cruz" userId="c6c101c5-3d4b-4c70-b3d8-4506a72980ef" providerId="ADAL" clId="{B29E237E-8BA6-4C92-9D8B-B9A3FEFB347A}"/>
    <pc:docChg chg="">
      <pc:chgData name="Mel Cruz" userId="c6c101c5-3d4b-4c70-b3d8-4506a72980ef" providerId="ADAL" clId="{B29E237E-8BA6-4C92-9D8B-B9A3FEFB347A}" dt="2023-05-18T01:02:05.583" v="3"/>
      <pc:docMkLst>
        <pc:docMk/>
      </pc:docMkLst>
      <pc:sldChg chg="delCm">
        <pc:chgData name="Mel Cruz" userId="c6c101c5-3d4b-4c70-b3d8-4506a72980ef" providerId="ADAL" clId="{B29E237E-8BA6-4C92-9D8B-B9A3FEFB347A}" dt="2023-05-18T01:02:05.583" v="3"/>
        <pc:sldMkLst>
          <pc:docMk/>
          <pc:sldMk cId="2339101388" sldId="704"/>
        </pc:sldMkLst>
        <pc:extLst>
          <p:ext xmlns:p="http://schemas.openxmlformats.org/presentationml/2006/main" uri="{D6D511B9-2390-475A-947B-AFAB55BFBCF1}">
            <pc226:cmChg xmlns:pc226="http://schemas.microsoft.com/office/powerpoint/2022/06/main/command" xmlns="" chg="del">
              <pc226:chgData name="Mel Cruz" userId="c6c101c5-3d4b-4c70-b3d8-4506a72980ef" providerId="ADAL" clId="{B29E237E-8BA6-4C92-9D8B-B9A3FEFB347A}" dt="2023-05-18T01:02:05.583" v="3"/>
              <pc2:cmMkLst xmlns:pc2="http://schemas.microsoft.com/office/powerpoint/2019/9/main/command">
                <pc:docMk/>
                <pc:sldMk cId="2339101388" sldId="704"/>
                <pc2:cmMk id="{5A241C0B-71C2-42BE-9B22-F0EE358E027D}"/>
              </pc2:cmMkLst>
            </pc226:cmChg>
          </p:ext>
        </pc:extLst>
      </pc:sldChg>
      <pc:sldChg chg="delCm">
        <pc:chgData name="Mel Cruz" userId="c6c101c5-3d4b-4c70-b3d8-4506a72980ef" providerId="ADAL" clId="{B29E237E-8BA6-4C92-9D8B-B9A3FEFB347A}" dt="2023-05-18T01:01:39.565" v="0"/>
        <pc:sldMkLst>
          <pc:docMk/>
          <pc:sldMk cId="2779652204" sldId="709"/>
        </pc:sldMkLst>
        <pc:extLst>
          <p:ext xmlns:p="http://schemas.openxmlformats.org/presentationml/2006/main" uri="{D6D511B9-2390-475A-947B-AFAB55BFBCF1}">
            <pc226:cmChg xmlns:pc226="http://schemas.microsoft.com/office/powerpoint/2022/06/main/command" xmlns="" chg="del">
              <pc226:chgData name="Mel Cruz" userId="c6c101c5-3d4b-4c70-b3d8-4506a72980ef" providerId="ADAL" clId="{B29E237E-8BA6-4C92-9D8B-B9A3FEFB347A}" dt="2023-05-18T01:01:39.565" v="0"/>
              <pc2:cmMkLst xmlns:pc2="http://schemas.microsoft.com/office/powerpoint/2019/9/main/command">
                <pc:docMk/>
                <pc:sldMk cId="2779652204" sldId="709"/>
                <pc2:cmMk id="{DB3F692F-70A8-41EC-9259-F8856C0DC84E}"/>
              </pc2:cmMkLst>
            </pc226:cmChg>
          </p:ext>
        </pc:extLst>
      </pc:sldChg>
      <pc:sldChg chg="delCm">
        <pc:chgData name="Mel Cruz" userId="c6c101c5-3d4b-4c70-b3d8-4506a72980ef" providerId="ADAL" clId="{B29E237E-8BA6-4C92-9D8B-B9A3FEFB347A}" dt="2023-05-18T01:01:50.254" v="1"/>
        <pc:sldMkLst>
          <pc:docMk/>
          <pc:sldMk cId="4282129163" sldId="768"/>
        </pc:sldMkLst>
        <pc:extLst>
          <p:ext xmlns:p="http://schemas.openxmlformats.org/presentationml/2006/main" uri="{D6D511B9-2390-475A-947B-AFAB55BFBCF1}">
            <pc226:cmChg xmlns:pc226="http://schemas.microsoft.com/office/powerpoint/2022/06/main/command" xmlns="" chg="del">
              <pc226:chgData name="Mel Cruz" userId="c6c101c5-3d4b-4c70-b3d8-4506a72980ef" providerId="ADAL" clId="{B29E237E-8BA6-4C92-9D8B-B9A3FEFB347A}" dt="2023-05-18T01:01:50.254" v="1"/>
              <pc2:cmMkLst xmlns:pc2="http://schemas.microsoft.com/office/powerpoint/2019/9/main/command">
                <pc:docMk/>
                <pc:sldMk cId="4282129163" sldId="768"/>
                <pc2:cmMk id="{304F8616-CC23-445C-8C47-74279E226057}"/>
              </pc2:cmMkLst>
            </pc226:cmChg>
          </p:ext>
        </pc:extLst>
      </pc:sldChg>
      <pc:sldChg chg="delCm">
        <pc:chgData name="Mel Cruz" userId="c6c101c5-3d4b-4c70-b3d8-4506a72980ef" providerId="ADAL" clId="{B29E237E-8BA6-4C92-9D8B-B9A3FEFB347A}" dt="2023-05-18T01:01:56.479" v="2"/>
        <pc:sldMkLst>
          <pc:docMk/>
          <pc:sldMk cId="3932933500" sldId="780"/>
        </pc:sldMkLst>
        <pc:extLst>
          <p:ext xmlns:p="http://schemas.openxmlformats.org/presentationml/2006/main" uri="{D6D511B9-2390-475A-947B-AFAB55BFBCF1}">
            <pc226:cmChg xmlns:pc226="http://schemas.microsoft.com/office/powerpoint/2022/06/main/command" xmlns="" chg="del">
              <pc226:chgData name="Mel Cruz" userId="c6c101c5-3d4b-4c70-b3d8-4506a72980ef" providerId="ADAL" clId="{B29E237E-8BA6-4C92-9D8B-B9A3FEFB347A}" dt="2023-05-18T01:01:56.479" v="2"/>
              <pc2:cmMkLst xmlns:pc2="http://schemas.microsoft.com/office/powerpoint/2019/9/main/command">
                <pc:docMk/>
                <pc:sldMk cId="3932933500" sldId="780"/>
                <pc2:cmMk id="{414E619E-65BA-4433-BAEC-638FA3BF25E5}"/>
              </pc2:cmMkLst>
            </pc226:cmChg>
          </p:ext>
        </pc:extLst>
      </pc:sldChg>
    </pc:docChg>
  </pc:docChgLst>
  <pc:docChgLst>
    <pc:chgData name="Jesus Santiago" userId="7c120ff6-8d3f-41d8-8ed8-cb4827595fbc" providerId="ADAL" clId="{AA70885D-0FE2-4724-AC31-21493ADB1C56}"/>
    <pc:docChg chg="undo redo custSel addSld delSld modSld sldOrd modSection">
      <pc:chgData name="Jesus Santiago" userId="7c120ff6-8d3f-41d8-8ed8-cb4827595fbc" providerId="ADAL" clId="{AA70885D-0FE2-4724-AC31-21493ADB1C56}" dt="2022-08-25T01:30:02.659" v="271"/>
      <pc:docMkLst>
        <pc:docMk/>
      </pc:docMkLst>
      <pc:sldChg chg="modSp mod">
        <pc:chgData name="Jesus Santiago" userId="7c120ff6-8d3f-41d8-8ed8-cb4827595fbc" providerId="ADAL" clId="{AA70885D-0FE2-4724-AC31-21493ADB1C56}" dt="2022-08-25T01:26:23.008" v="260" actId="1076"/>
        <pc:sldMkLst>
          <pc:docMk/>
          <pc:sldMk cId="2474872708" sldId="486"/>
        </pc:sldMkLst>
        <pc:picChg chg="mod">
          <ac:chgData name="Jesus Santiago" userId="7c120ff6-8d3f-41d8-8ed8-cb4827595fbc" providerId="ADAL" clId="{AA70885D-0FE2-4724-AC31-21493ADB1C56}" dt="2022-08-25T01:26:23.008" v="260" actId="1076"/>
          <ac:picMkLst>
            <pc:docMk/>
            <pc:sldMk cId="2474872708" sldId="486"/>
            <ac:picMk id="4" creationId="{00000000-0000-0000-0000-000000000000}"/>
          </ac:picMkLst>
        </pc:picChg>
      </pc:sldChg>
      <pc:sldChg chg="modSp mod">
        <pc:chgData name="Jesus Santiago" userId="7c120ff6-8d3f-41d8-8ed8-cb4827595fbc" providerId="ADAL" clId="{AA70885D-0FE2-4724-AC31-21493ADB1C56}" dt="2022-08-25T01:00:29.611" v="12" actId="1076"/>
        <pc:sldMkLst>
          <pc:docMk/>
          <pc:sldMk cId="2033168651" sldId="685"/>
        </pc:sldMkLst>
        <pc:graphicFrameChg chg="mod">
          <ac:chgData name="Jesus Santiago" userId="7c120ff6-8d3f-41d8-8ed8-cb4827595fbc" providerId="ADAL" clId="{AA70885D-0FE2-4724-AC31-21493ADB1C56}" dt="2022-08-25T01:00:29.611" v="12" actId="1076"/>
          <ac:graphicFrameMkLst>
            <pc:docMk/>
            <pc:sldMk cId="2033168651" sldId="685"/>
            <ac:graphicFrameMk id="6" creationId="{00000000-0000-0000-0000-000000000000}"/>
          </ac:graphicFrameMkLst>
        </pc:graphicFrameChg>
      </pc:sldChg>
      <pc:sldChg chg="modSp del mod modCm">
        <pc:chgData name="Jesus Santiago" userId="7c120ff6-8d3f-41d8-8ed8-cb4827595fbc" providerId="ADAL" clId="{AA70885D-0FE2-4724-AC31-21493ADB1C56}" dt="2022-08-25T01:02:38.583" v="16" actId="2696"/>
        <pc:sldMkLst>
          <pc:docMk/>
          <pc:sldMk cId="2654238176" sldId="689"/>
        </pc:sldMkLst>
        <pc:spChg chg="mod">
          <ac:chgData name="Jesus Santiago" userId="7c120ff6-8d3f-41d8-8ed8-cb4827595fbc" providerId="ADAL" clId="{AA70885D-0FE2-4724-AC31-21493ADB1C56}" dt="2022-08-25T01:01:20.741" v="14" actId="20577"/>
          <ac:spMkLst>
            <pc:docMk/>
            <pc:sldMk cId="2654238176" sldId="689"/>
            <ac:spMk id="3" creationId="{042D9E7B-D1BB-4A59-8D12-11E6C2FA55AC}"/>
          </ac:spMkLst>
        </pc:spChg>
      </pc:sldChg>
      <pc:sldChg chg="delCm">
        <pc:chgData name="Jesus Santiago" userId="7c120ff6-8d3f-41d8-8ed8-cb4827595fbc" providerId="ADAL" clId="{AA70885D-0FE2-4724-AC31-21493ADB1C56}" dt="2022-08-25T01:30:02.659" v="271"/>
        <pc:sldMkLst>
          <pc:docMk/>
          <pc:sldMk cId="174665548" sldId="694"/>
        </pc:sldMkLst>
      </pc:sldChg>
      <pc:sldChg chg="modSp mod">
        <pc:chgData name="Jesus Santiago" userId="7c120ff6-8d3f-41d8-8ed8-cb4827595fbc" providerId="ADAL" clId="{AA70885D-0FE2-4724-AC31-21493ADB1C56}" dt="2022-08-25T01:04:06.501" v="17" actId="20577"/>
        <pc:sldMkLst>
          <pc:docMk/>
          <pc:sldMk cId="2310381626" sldId="696"/>
        </pc:sldMkLst>
        <pc:spChg chg="mod">
          <ac:chgData name="Jesus Santiago" userId="7c120ff6-8d3f-41d8-8ed8-cb4827595fbc" providerId="ADAL" clId="{AA70885D-0FE2-4724-AC31-21493ADB1C56}" dt="2022-08-25T01:04:06.501" v="17" actId="20577"/>
          <ac:spMkLst>
            <pc:docMk/>
            <pc:sldMk cId="2310381626" sldId="696"/>
            <ac:spMk id="3" creationId="{042D9E7B-D1BB-4A59-8D12-11E6C2FA55AC}"/>
          </ac:spMkLst>
        </pc:spChg>
      </pc:sldChg>
      <pc:sldChg chg="modSp mod">
        <pc:chgData name="Jesus Santiago" userId="7c120ff6-8d3f-41d8-8ed8-cb4827595fbc" providerId="ADAL" clId="{AA70885D-0FE2-4724-AC31-21493ADB1C56}" dt="2022-08-25T01:04:55.771" v="18" actId="20577"/>
        <pc:sldMkLst>
          <pc:docMk/>
          <pc:sldMk cId="2703254467" sldId="708"/>
        </pc:sldMkLst>
        <pc:spChg chg="mod">
          <ac:chgData name="Jesus Santiago" userId="7c120ff6-8d3f-41d8-8ed8-cb4827595fbc" providerId="ADAL" clId="{AA70885D-0FE2-4724-AC31-21493ADB1C56}" dt="2022-08-25T01:04:55.771" v="18" actId="20577"/>
          <ac:spMkLst>
            <pc:docMk/>
            <pc:sldMk cId="2703254467" sldId="708"/>
            <ac:spMk id="3" creationId="{042D9E7B-D1BB-4A59-8D12-11E6C2FA55AC}"/>
          </ac:spMkLst>
        </pc:spChg>
      </pc:sldChg>
      <pc:sldChg chg="modSp mod">
        <pc:chgData name="Jesus Santiago" userId="7c120ff6-8d3f-41d8-8ed8-cb4827595fbc" providerId="ADAL" clId="{AA70885D-0FE2-4724-AC31-21493ADB1C56}" dt="2022-08-25T01:06:39.187" v="46" actId="1076"/>
        <pc:sldMkLst>
          <pc:docMk/>
          <pc:sldMk cId="773985567" sldId="725"/>
        </pc:sldMkLst>
        <pc:picChg chg="mod">
          <ac:chgData name="Jesus Santiago" userId="7c120ff6-8d3f-41d8-8ed8-cb4827595fbc" providerId="ADAL" clId="{AA70885D-0FE2-4724-AC31-21493ADB1C56}" dt="2022-08-25T01:06:39.187" v="46" actId="1076"/>
          <ac:picMkLst>
            <pc:docMk/>
            <pc:sldMk cId="773985567" sldId="725"/>
            <ac:picMk id="5" creationId="{00000000-0000-0000-0000-000000000000}"/>
          </ac:picMkLst>
        </pc:picChg>
      </pc:sldChg>
      <pc:sldChg chg="delCm">
        <pc:chgData name="Jesus Santiago" userId="7c120ff6-8d3f-41d8-8ed8-cb4827595fbc" providerId="ADAL" clId="{AA70885D-0FE2-4724-AC31-21493ADB1C56}" dt="2022-08-25T01:30:02.659" v="271"/>
        <pc:sldMkLst>
          <pc:docMk/>
          <pc:sldMk cId="1659403098" sldId="728"/>
        </pc:sldMkLst>
      </pc:sldChg>
      <pc:sldChg chg="modSp mod">
        <pc:chgData name="Jesus Santiago" userId="7c120ff6-8d3f-41d8-8ed8-cb4827595fbc" providerId="ADAL" clId="{AA70885D-0FE2-4724-AC31-21493ADB1C56}" dt="2022-08-25T01:09:14.899" v="63" actId="1076"/>
        <pc:sldMkLst>
          <pc:docMk/>
          <pc:sldMk cId="4252569218" sldId="735"/>
        </pc:sldMkLst>
        <pc:picChg chg="mod">
          <ac:chgData name="Jesus Santiago" userId="7c120ff6-8d3f-41d8-8ed8-cb4827595fbc" providerId="ADAL" clId="{AA70885D-0FE2-4724-AC31-21493ADB1C56}" dt="2022-08-25T01:09:14.899" v="63" actId="1076"/>
          <ac:picMkLst>
            <pc:docMk/>
            <pc:sldMk cId="4252569218" sldId="735"/>
            <ac:picMk id="6" creationId="{00000000-0000-0000-0000-000000000000}"/>
          </ac:picMkLst>
        </pc:picChg>
      </pc:sldChg>
      <pc:sldChg chg="modSp mod delCm modCm">
        <pc:chgData name="Jesus Santiago" userId="7c120ff6-8d3f-41d8-8ed8-cb4827595fbc" providerId="ADAL" clId="{AA70885D-0FE2-4724-AC31-21493ADB1C56}" dt="2022-08-25T01:30:02.659" v="271"/>
        <pc:sldMkLst>
          <pc:docMk/>
          <pc:sldMk cId="1584857887" sldId="738"/>
        </pc:sldMkLst>
        <pc:spChg chg="mod">
          <ac:chgData name="Jesus Santiago" userId="7c120ff6-8d3f-41d8-8ed8-cb4827595fbc" providerId="ADAL" clId="{AA70885D-0FE2-4724-AC31-21493ADB1C56}" dt="2022-08-25T01:09:35.524" v="65" actId="20577"/>
          <ac:spMkLst>
            <pc:docMk/>
            <pc:sldMk cId="1584857887" sldId="738"/>
            <ac:spMk id="3" creationId="{042D9E7B-D1BB-4A59-8D12-11E6C2FA55AC}"/>
          </ac:spMkLst>
        </pc:spChg>
      </pc:sldChg>
      <pc:sldChg chg="modSp mod">
        <pc:chgData name="Jesus Santiago" userId="7c120ff6-8d3f-41d8-8ed8-cb4827595fbc" providerId="ADAL" clId="{AA70885D-0FE2-4724-AC31-21493ADB1C56}" dt="2022-08-25T01:09:54.546" v="66" actId="20577"/>
        <pc:sldMkLst>
          <pc:docMk/>
          <pc:sldMk cId="2570412040" sldId="743"/>
        </pc:sldMkLst>
        <pc:spChg chg="mod">
          <ac:chgData name="Jesus Santiago" userId="7c120ff6-8d3f-41d8-8ed8-cb4827595fbc" providerId="ADAL" clId="{AA70885D-0FE2-4724-AC31-21493ADB1C56}" dt="2022-08-25T01:09:54.546" v="66" actId="20577"/>
          <ac:spMkLst>
            <pc:docMk/>
            <pc:sldMk cId="2570412040" sldId="743"/>
            <ac:spMk id="3" creationId="{042D9E7B-D1BB-4A59-8D12-11E6C2FA55AC}"/>
          </ac:spMkLst>
        </pc:spChg>
      </pc:sldChg>
      <pc:sldChg chg="modSp mod delCm modCm">
        <pc:chgData name="Jesus Santiago" userId="7c120ff6-8d3f-41d8-8ed8-cb4827595fbc" providerId="ADAL" clId="{AA70885D-0FE2-4724-AC31-21493ADB1C56}" dt="2022-08-25T01:30:02.659" v="271"/>
        <pc:sldMkLst>
          <pc:docMk/>
          <pc:sldMk cId="3485850805" sldId="753"/>
        </pc:sldMkLst>
        <pc:spChg chg="mod">
          <ac:chgData name="Jesus Santiago" userId="7c120ff6-8d3f-41d8-8ed8-cb4827595fbc" providerId="ADAL" clId="{AA70885D-0FE2-4724-AC31-21493ADB1C56}" dt="2022-08-25T01:10:15.621" v="69" actId="20577"/>
          <ac:spMkLst>
            <pc:docMk/>
            <pc:sldMk cId="3485850805" sldId="753"/>
            <ac:spMk id="3" creationId="{042D9E7B-D1BB-4A59-8D12-11E6C2FA55AC}"/>
          </ac:spMkLst>
        </pc:spChg>
      </pc:sldChg>
      <pc:sldChg chg="modSp mod">
        <pc:chgData name="Jesus Santiago" userId="7c120ff6-8d3f-41d8-8ed8-cb4827595fbc" providerId="ADAL" clId="{AA70885D-0FE2-4724-AC31-21493ADB1C56}" dt="2022-08-25T01:10:37.145" v="71" actId="20577"/>
        <pc:sldMkLst>
          <pc:docMk/>
          <pc:sldMk cId="386119291" sldId="755"/>
        </pc:sldMkLst>
        <pc:spChg chg="mod">
          <ac:chgData name="Jesus Santiago" userId="7c120ff6-8d3f-41d8-8ed8-cb4827595fbc" providerId="ADAL" clId="{AA70885D-0FE2-4724-AC31-21493ADB1C56}" dt="2022-08-25T01:10:37.145" v="71" actId="20577"/>
          <ac:spMkLst>
            <pc:docMk/>
            <pc:sldMk cId="386119291" sldId="755"/>
            <ac:spMk id="3" creationId="{042D9E7B-D1BB-4A59-8D12-11E6C2FA55AC}"/>
          </ac:spMkLst>
        </pc:spChg>
      </pc:sldChg>
      <pc:sldChg chg="modSp mod">
        <pc:chgData name="Jesus Santiago" userId="7c120ff6-8d3f-41d8-8ed8-cb4827595fbc" providerId="ADAL" clId="{AA70885D-0FE2-4724-AC31-21493ADB1C56}" dt="2022-08-25T01:10:46.531" v="73" actId="20577"/>
        <pc:sldMkLst>
          <pc:docMk/>
          <pc:sldMk cId="201390080" sldId="757"/>
        </pc:sldMkLst>
        <pc:spChg chg="mod">
          <ac:chgData name="Jesus Santiago" userId="7c120ff6-8d3f-41d8-8ed8-cb4827595fbc" providerId="ADAL" clId="{AA70885D-0FE2-4724-AC31-21493ADB1C56}" dt="2022-08-25T01:10:46.531" v="73" actId="20577"/>
          <ac:spMkLst>
            <pc:docMk/>
            <pc:sldMk cId="201390080" sldId="757"/>
            <ac:spMk id="3" creationId="{042D9E7B-D1BB-4A59-8D12-11E6C2FA55AC}"/>
          </ac:spMkLst>
        </pc:spChg>
      </pc:sldChg>
      <pc:sldChg chg="modSp mod delCm">
        <pc:chgData name="Jesus Santiago" userId="7c120ff6-8d3f-41d8-8ed8-cb4827595fbc" providerId="ADAL" clId="{AA70885D-0FE2-4724-AC31-21493ADB1C56}" dt="2022-08-25T01:30:02.659" v="271"/>
        <pc:sldMkLst>
          <pc:docMk/>
          <pc:sldMk cId="2302058842" sldId="758"/>
        </pc:sldMkLst>
        <pc:graphicFrameChg chg="mod">
          <ac:chgData name="Jesus Santiago" userId="7c120ff6-8d3f-41d8-8ed8-cb4827595fbc" providerId="ADAL" clId="{AA70885D-0FE2-4724-AC31-21493ADB1C56}" dt="2022-08-25T01:29:39.562" v="270" actId="1076"/>
          <ac:graphicFrameMkLst>
            <pc:docMk/>
            <pc:sldMk cId="2302058842" sldId="758"/>
            <ac:graphicFrameMk id="6" creationId="{00000000-0000-0000-0000-000000000000}"/>
          </ac:graphicFrameMkLst>
        </pc:graphicFrameChg>
      </pc:sldChg>
      <pc:sldChg chg="modSp mod delCm">
        <pc:chgData name="Jesus Santiago" userId="7c120ff6-8d3f-41d8-8ed8-cb4827595fbc" providerId="ADAL" clId="{AA70885D-0FE2-4724-AC31-21493ADB1C56}" dt="2022-08-25T01:29:09.316" v="267"/>
        <pc:sldMkLst>
          <pc:docMk/>
          <pc:sldMk cId="3882073252" sldId="760"/>
        </pc:sldMkLst>
        <pc:graphicFrameChg chg="mod">
          <ac:chgData name="Jesus Santiago" userId="7c120ff6-8d3f-41d8-8ed8-cb4827595fbc" providerId="ADAL" clId="{AA70885D-0FE2-4724-AC31-21493ADB1C56}" dt="2022-08-25T01:11:59.621" v="90" actId="14100"/>
          <ac:graphicFrameMkLst>
            <pc:docMk/>
            <pc:sldMk cId="3882073252" sldId="760"/>
            <ac:graphicFrameMk id="6" creationId="{00000000-0000-0000-0000-000000000000}"/>
          </ac:graphicFrameMkLst>
        </pc:graphicFrameChg>
      </pc:sldChg>
      <pc:sldChg chg="modSp mod">
        <pc:chgData name="Jesus Santiago" userId="7c120ff6-8d3f-41d8-8ed8-cb4827595fbc" providerId="ADAL" clId="{AA70885D-0FE2-4724-AC31-21493ADB1C56}" dt="2022-08-25T01:12:29.203" v="97" actId="20577"/>
        <pc:sldMkLst>
          <pc:docMk/>
          <pc:sldMk cId="1798174059" sldId="774"/>
        </pc:sldMkLst>
        <pc:spChg chg="mod">
          <ac:chgData name="Jesus Santiago" userId="7c120ff6-8d3f-41d8-8ed8-cb4827595fbc" providerId="ADAL" clId="{AA70885D-0FE2-4724-AC31-21493ADB1C56}" dt="2022-08-25T01:12:29.203" v="97" actId="20577"/>
          <ac:spMkLst>
            <pc:docMk/>
            <pc:sldMk cId="1798174059" sldId="774"/>
            <ac:spMk id="3" creationId="{042D9E7B-D1BB-4A59-8D12-11E6C2FA55AC}"/>
          </ac:spMkLst>
        </pc:spChg>
      </pc:sldChg>
      <pc:sldChg chg="modSp mod ord delCm">
        <pc:chgData name="Jesus Santiago" userId="7c120ff6-8d3f-41d8-8ed8-cb4827595fbc" providerId="ADAL" clId="{AA70885D-0FE2-4724-AC31-21493ADB1C56}" dt="2022-08-25T01:14:47.400" v="119"/>
        <pc:sldMkLst>
          <pc:docMk/>
          <pc:sldMk cId="2189116789" sldId="775"/>
        </pc:sldMkLst>
        <pc:graphicFrameChg chg="mod modGraphic">
          <ac:chgData name="Jesus Santiago" userId="7c120ff6-8d3f-41d8-8ed8-cb4827595fbc" providerId="ADAL" clId="{AA70885D-0FE2-4724-AC31-21493ADB1C56}" dt="2022-08-25T01:13:56.804" v="118" actId="255"/>
          <ac:graphicFrameMkLst>
            <pc:docMk/>
            <pc:sldMk cId="2189116789" sldId="775"/>
            <ac:graphicFrameMk id="7" creationId="{00000000-0000-0000-0000-000000000000}"/>
          </ac:graphicFrameMkLst>
        </pc:graphicFrameChg>
      </pc:sldChg>
      <pc:sldChg chg="modSp mod">
        <pc:chgData name="Jesus Santiago" userId="7c120ff6-8d3f-41d8-8ed8-cb4827595fbc" providerId="ADAL" clId="{AA70885D-0FE2-4724-AC31-21493ADB1C56}" dt="2022-08-25T01:15:59.542" v="126"/>
        <pc:sldMkLst>
          <pc:docMk/>
          <pc:sldMk cId="76020166" sldId="776"/>
        </pc:sldMkLst>
        <pc:graphicFrameChg chg="mod modGraphic">
          <ac:chgData name="Jesus Santiago" userId="7c120ff6-8d3f-41d8-8ed8-cb4827595fbc" providerId="ADAL" clId="{AA70885D-0FE2-4724-AC31-21493ADB1C56}" dt="2022-08-25T01:15:59.542" v="126"/>
          <ac:graphicFrameMkLst>
            <pc:docMk/>
            <pc:sldMk cId="76020166" sldId="776"/>
            <ac:graphicFrameMk id="7" creationId="{00000000-0000-0000-0000-000000000000}"/>
          </ac:graphicFrameMkLst>
        </pc:graphicFrameChg>
      </pc:sldChg>
      <pc:sldChg chg="modSp mod delCm modCm">
        <pc:chgData name="Jesus Santiago" userId="7c120ff6-8d3f-41d8-8ed8-cb4827595fbc" providerId="ADAL" clId="{AA70885D-0FE2-4724-AC31-21493ADB1C56}" dt="2022-08-25T01:30:02.659" v="271"/>
        <pc:sldMkLst>
          <pc:docMk/>
          <pc:sldMk cId="2056370745" sldId="781"/>
        </pc:sldMkLst>
        <pc:spChg chg="mod">
          <ac:chgData name="Jesus Santiago" userId="7c120ff6-8d3f-41d8-8ed8-cb4827595fbc" providerId="ADAL" clId="{AA70885D-0FE2-4724-AC31-21493ADB1C56}" dt="2022-08-25T01:16:29.559" v="130" actId="20577"/>
          <ac:spMkLst>
            <pc:docMk/>
            <pc:sldMk cId="2056370745" sldId="781"/>
            <ac:spMk id="3" creationId="{042D9E7B-D1BB-4A59-8D12-11E6C2FA55AC}"/>
          </ac:spMkLst>
        </pc:spChg>
      </pc:sldChg>
      <pc:sldChg chg="modSp mod">
        <pc:chgData name="Jesus Santiago" userId="7c120ff6-8d3f-41d8-8ed8-cb4827595fbc" providerId="ADAL" clId="{AA70885D-0FE2-4724-AC31-21493ADB1C56}" dt="2022-08-25T01:17:31.667" v="139" actId="1076"/>
        <pc:sldMkLst>
          <pc:docMk/>
          <pc:sldMk cId="2917499862" sldId="782"/>
        </pc:sldMkLst>
        <pc:graphicFrameChg chg="mod modGraphic">
          <ac:chgData name="Jesus Santiago" userId="7c120ff6-8d3f-41d8-8ed8-cb4827595fbc" providerId="ADAL" clId="{AA70885D-0FE2-4724-AC31-21493ADB1C56}" dt="2022-08-25T01:17:31.667" v="139" actId="1076"/>
          <ac:graphicFrameMkLst>
            <pc:docMk/>
            <pc:sldMk cId="2917499862" sldId="782"/>
            <ac:graphicFrameMk id="6" creationId="{00000000-0000-0000-0000-000000000000}"/>
          </ac:graphicFrameMkLst>
        </pc:graphicFrameChg>
      </pc:sldChg>
      <pc:sldChg chg="modSp mod">
        <pc:chgData name="Jesus Santiago" userId="7c120ff6-8d3f-41d8-8ed8-cb4827595fbc" providerId="ADAL" clId="{AA70885D-0FE2-4724-AC31-21493ADB1C56}" dt="2022-08-25T01:24:40.564" v="222" actId="20577"/>
        <pc:sldMkLst>
          <pc:docMk/>
          <pc:sldMk cId="4193060218" sldId="783"/>
        </pc:sldMkLst>
        <pc:graphicFrameChg chg="mod">
          <ac:chgData name="Jesus Santiago" userId="7c120ff6-8d3f-41d8-8ed8-cb4827595fbc" providerId="ADAL" clId="{AA70885D-0FE2-4724-AC31-21493ADB1C56}" dt="2022-08-25T01:24:40.564" v="222" actId="20577"/>
          <ac:graphicFrameMkLst>
            <pc:docMk/>
            <pc:sldMk cId="4193060218" sldId="783"/>
            <ac:graphicFrameMk id="7" creationId="{00000000-0000-0000-0000-000000000000}"/>
          </ac:graphicFrameMkLst>
        </pc:graphicFrameChg>
      </pc:sldChg>
      <pc:sldChg chg="modSp mod">
        <pc:chgData name="Jesus Santiago" userId="7c120ff6-8d3f-41d8-8ed8-cb4827595fbc" providerId="ADAL" clId="{AA70885D-0FE2-4724-AC31-21493ADB1C56}" dt="2022-08-25T01:18:40.951" v="154" actId="20577"/>
        <pc:sldMkLst>
          <pc:docMk/>
          <pc:sldMk cId="279885170" sldId="786"/>
        </pc:sldMkLst>
        <pc:spChg chg="mod">
          <ac:chgData name="Jesus Santiago" userId="7c120ff6-8d3f-41d8-8ed8-cb4827595fbc" providerId="ADAL" clId="{AA70885D-0FE2-4724-AC31-21493ADB1C56}" dt="2022-08-25T01:18:40.951" v="154" actId="20577"/>
          <ac:spMkLst>
            <pc:docMk/>
            <pc:sldMk cId="279885170" sldId="786"/>
            <ac:spMk id="3" creationId="{042D9E7B-D1BB-4A59-8D12-11E6C2FA55AC}"/>
          </ac:spMkLst>
        </pc:spChg>
      </pc:sldChg>
      <pc:sldChg chg="modSp mod">
        <pc:chgData name="Jesus Santiago" userId="7c120ff6-8d3f-41d8-8ed8-cb4827595fbc" providerId="ADAL" clId="{AA70885D-0FE2-4724-AC31-21493ADB1C56}" dt="2022-08-25T01:19:33.691" v="157" actId="14100"/>
        <pc:sldMkLst>
          <pc:docMk/>
          <pc:sldMk cId="603263043" sldId="792"/>
        </pc:sldMkLst>
        <pc:graphicFrameChg chg="mod modGraphic">
          <ac:chgData name="Jesus Santiago" userId="7c120ff6-8d3f-41d8-8ed8-cb4827595fbc" providerId="ADAL" clId="{AA70885D-0FE2-4724-AC31-21493ADB1C56}" dt="2022-08-25T01:19:33.691" v="157" actId="14100"/>
          <ac:graphicFrameMkLst>
            <pc:docMk/>
            <pc:sldMk cId="603263043" sldId="792"/>
            <ac:graphicFrameMk id="6" creationId="{00000000-0000-0000-0000-000000000000}"/>
          </ac:graphicFrameMkLst>
        </pc:graphicFrameChg>
      </pc:sldChg>
      <pc:sldChg chg="modSp mod">
        <pc:chgData name="Jesus Santiago" userId="7c120ff6-8d3f-41d8-8ed8-cb4827595fbc" providerId="ADAL" clId="{AA70885D-0FE2-4724-AC31-21493ADB1C56}" dt="2022-08-25T01:20:28.540" v="169"/>
        <pc:sldMkLst>
          <pc:docMk/>
          <pc:sldMk cId="202386585" sldId="793"/>
        </pc:sldMkLst>
        <pc:graphicFrameChg chg="mod modGraphic">
          <ac:chgData name="Jesus Santiago" userId="7c120ff6-8d3f-41d8-8ed8-cb4827595fbc" providerId="ADAL" clId="{AA70885D-0FE2-4724-AC31-21493ADB1C56}" dt="2022-08-25T01:20:28.540" v="169"/>
          <ac:graphicFrameMkLst>
            <pc:docMk/>
            <pc:sldMk cId="202386585" sldId="793"/>
            <ac:graphicFrameMk id="6" creationId="{00000000-0000-0000-0000-000000000000}"/>
          </ac:graphicFrameMkLst>
        </pc:graphicFrameChg>
      </pc:sldChg>
      <pc:sldChg chg="modSp mod">
        <pc:chgData name="Jesus Santiago" userId="7c120ff6-8d3f-41d8-8ed8-cb4827595fbc" providerId="ADAL" clId="{AA70885D-0FE2-4724-AC31-21493ADB1C56}" dt="2022-08-25T01:22:20.089" v="187" actId="207"/>
        <pc:sldMkLst>
          <pc:docMk/>
          <pc:sldMk cId="927158965" sldId="794"/>
        </pc:sldMkLst>
        <pc:graphicFrameChg chg="mod modGraphic">
          <ac:chgData name="Jesus Santiago" userId="7c120ff6-8d3f-41d8-8ed8-cb4827595fbc" providerId="ADAL" clId="{AA70885D-0FE2-4724-AC31-21493ADB1C56}" dt="2022-08-25T01:22:20.089" v="187" actId="207"/>
          <ac:graphicFrameMkLst>
            <pc:docMk/>
            <pc:sldMk cId="927158965" sldId="794"/>
            <ac:graphicFrameMk id="7" creationId="{00000000-0000-0000-0000-000000000000}"/>
          </ac:graphicFrameMkLst>
        </pc:graphicFrameChg>
      </pc:sldChg>
      <pc:sldChg chg="modSp mod">
        <pc:chgData name="Jesus Santiago" userId="7c120ff6-8d3f-41d8-8ed8-cb4827595fbc" providerId="ADAL" clId="{AA70885D-0FE2-4724-AC31-21493ADB1C56}" dt="2022-08-25T01:22:53.724" v="193"/>
        <pc:sldMkLst>
          <pc:docMk/>
          <pc:sldMk cId="1270026662" sldId="795"/>
        </pc:sldMkLst>
        <pc:graphicFrameChg chg="mod modGraphic">
          <ac:chgData name="Jesus Santiago" userId="7c120ff6-8d3f-41d8-8ed8-cb4827595fbc" providerId="ADAL" clId="{AA70885D-0FE2-4724-AC31-21493ADB1C56}" dt="2022-08-25T01:22:53.724" v="193"/>
          <ac:graphicFrameMkLst>
            <pc:docMk/>
            <pc:sldMk cId="1270026662" sldId="795"/>
            <ac:graphicFrameMk id="8" creationId="{00000000-0000-0000-0000-000000000000}"/>
          </ac:graphicFrameMkLst>
        </pc:graphicFrameChg>
      </pc:sldChg>
      <pc:sldChg chg="modSp mod">
        <pc:chgData name="Jesus Santiago" userId="7c120ff6-8d3f-41d8-8ed8-cb4827595fbc" providerId="ADAL" clId="{AA70885D-0FE2-4724-AC31-21493ADB1C56}" dt="2022-08-25T01:27:52.715" v="263"/>
        <pc:sldMkLst>
          <pc:docMk/>
          <pc:sldMk cId="3144692025" sldId="796"/>
        </pc:sldMkLst>
        <pc:graphicFrameChg chg="mod modGraphic">
          <ac:chgData name="Jesus Santiago" userId="7c120ff6-8d3f-41d8-8ed8-cb4827595fbc" providerId="ADAL" clId="{AA70885D-0FE2-4724-AC31-21493ADB1C56}" dt="2022-08-25T01:27:52.715" v="263"/>
          <ac:graphicFrameMkLst>
            <pc:docMk/>
            <pc:sldMk cId="3144692025" sldId="796"/>
            <ac:graphicFrameMk id="6" creationId="{00000000-0000-0000-0000-000000000000}"/>
          </ac:graphicFrameMkLst>
        </pc:graphicFrameChg>
      </pc:sldChg>
      <pc:sldChg chg="modSp mod">
        <pc:chgData name="Jesus Santiago" userId="7c120ff6-8d3f-41d8-8ed8-cb4827595fbc" providerId="ADAL" clId="{AA70885D-0FE2-4724-AC31-21493ADB1C56}" dt="2022-08-25T01:23:44.963" v="207" actId="1076"/>
        <pc:sldMkLst>
          <pc:docMk/>
          <pc:sldMk cId="87696880" sldId="799"/>
        </pc:sldMkLst>
        <pc:picChg chg="mod">
          <ac:chgData name="Jesus Santiago" userId="7c120ff6-8d3f-41d8-8ed8-cb4827595fbc" providerId="ADAL" clId="{AA70885D-0FE2-4724-AC31-21493ADB1C56}" dt="2022-08-25T01:23:44.963" v="207" actId="1076"/>
          <ac:picMkLst>
            <pc:docMk/>
            <pc:sldMk cId="87696880" sldId="799"/>
            <ac:picMk id="4" creationId="{00000000-0000-0000-0000-000000000000}"/>
          </ac:picMkLst>
        </pc:picChg>
      </pc:sldChg>
      <pc:sldChg chg="modSp mod delCm modCm">
        <pc:chgData name="Jesus Santiago" userId="7c120ff6-8d3f-41d8-8ed8-cb4827595fbc" providerId="ADAL" clId="{AA70885D-0FE2-4724-AC31-21493ADB1C56}" dt="2022-08-25T01:30:02.659" v="271"/>
        <pc:sldMkLst>
          <pc:docMk/>
          <pc:sldMk cId="3351267579" sldId="803"/>
        </pc:sldMkLst>
        <pc:spChg chg="mod">
          <ac:chgData name="Jesus Santiago" userId="7c120ff6-8d3f-41d8-8ed8-cb4827595fbc" providerId="ADAL" clId="{AA70885D-0FE2-4724-AC31-21493ADB1C56}" dt="2022-08-25T01:24:24.281" v="221" actId="20577"/>
          <ac:spMkLst>
            <pc:docMk/>
            <pc:sldMk cId="3351267579" sldId="803"/>
            <ac:spMk id="3" creationId="{042D9E7B-D1BB-4A59-8D12-11E6C2FA55AC}"/>
          </ac:spMkLst>
        </pc:spChg>
      </pc:sldChg>
      <pc:sldChg chg="modSp mod">
        <pc:chgData name="Jesus Santiago" userId="7c120ff6-8d3f-41d8-8ed8-cb4827595fbc" providerId="ADAL" clId="{AA70885D-0FE2-4724-AC31-21493ADB1C56}" dt="2022-08-25T01:24:20.646" v="216" actId="20577"/>
        <pc:sldMkLst>
          <pc:docMk/>
          <pc:sldMk cId="636194648" sldId="805"/>
        </pc:sldMkLst>
        <pc:spChg chg="mod">
          <ac:chgData name="Jesus Santiago" userId="7c120ff6-8d3f-41d8-8ed8-cb4827595fbc" providerId="ADAL" clId="{AA70885D-0FE2-4724-AC31-21493ADB1C56}" dt="2022-08-25T01:24:20.646" v="216" actId="20577"/>
          <ac:spMkLst>
            <pc:docMk/>
            <pc:sldMk cId="636194648" sldId="805"/>
            <ac:spMk id="3" creationId="{042D9E7B-D1BB-4A59-8D12-11E6C2FA55AC}"/>
          </ac:spMkLst>
        </pc:spChg>
      </pc:sldChg>
      <pc:sldChg chg="modSp mod delCm modCm">
        <pc:chgData name="Jesus Santiago" userId="7c120ff6-8d3f-41d8-8ed8-cb4827595fbc" providerId="ADAL" clId="{AA70885D-0FE2-4724-AC31-21493ADB1C56}" dt="2022-08-25T01:30:02.659" v="271"/>
        <pc:sldMkLst>
          <pc:docMk/>
          <pc:sldMk cId="869867906" sldId="818"/>
        </pc:sldMkLst>
        <pc:spChg chg="mod">
          <ac:chgData name="Jesus Santiago" userId="7c120ff6-8d3f-41d8-8ed8-cb4827595fbc" providerId="ADAL" clId="{AA70885D-0FE2-4724-AC31-21493ADB1C56}" dt="2022-08-25T01:10:22.251" v="70" actId="20577"/>
          <ac:spMkLst>
            <pc:docMk/>
            <pc:sldMk cId="869867906" sldId="818"/>
            <ac:spMk id="3" creationId="{042D9E7B-D1BB-4A59-8D12-11E6C2FA55AC}"/>
          </ac:spMkLst>
        </pc:spChg>
      </pc:sldChg>
      <pc:sldChg chg="modSp mod">
        <pc:chgData name="Jesus Santiago" userId="7c120ff6-8d3f-41d8-8ed8-cb4827595fbc" providerId="ADAL" clId="{AA70885D-0FE2-4724-AC31-21493ADB1C56}" dt="2022-08-25T01:12:33.460" v="100" actId="20577"/>
        <pc:sldMkLst>
          <pc:docMk/>
          <pc:sldMk cId="2397181257" sldId="819"/>
        </pc:sldMkLst>
        <pc:spChg chg="mod">
          <ac:chgData name="Jesus Santiago" userId="7c120ff6-8d3f-41d8-8ed8-cb4827595fbc" providerId="ADAL" clId="{AA70885D-0FE2-4724-AC31-21493ADB1C56}" dt="2022-08-25T01:12:33.460" v="100" actId="20577"/>
          <ac:spMkLst>
            <pc:docMk/>
            <pc:sldMk cId="2397181257" sldId="819"/>
            <ac:spMk id="3" creationId="{042D9E7B-D1BB-4A59-8D12-11E6C2FA55AC}"/>
          </ac:spMkLst>
        </pc:spChg>
      </pc:sldChg>
      <pc:sldChg chg="modSp mod">
        <pc:chgData name="Jesus Santiago" userId="7c120ff6-8d3f-41d8-8ed8-cb4827595fbc" providerId="ADAL" clId="{AA70885D-0FE2-4724-AC31-21493ADB1C56}" dt="2022-08-25T01:28:12.279" v="264" actId="14100"/>
        <pc:sldMkLst>
          <pc:docMk/>
          <pc:sldMk cId="2514871899" sldId="824"/>
        </pc:sldMkLst>
        <pc:graphicFrameChg chg="mod">
          <ac:chgData name="Jesus Santiago" userId="7c120ff6-8d3f-41d8-8ed8-cb4827595fbc" providerId="ADAL" clId="{AA70885D-0FE2-4724-AC31-21493ADB1C56}" dt="2022-08-25T01:28:12.279" v="264" actId="14100"/>
          <ac:graphicFrameMkLst>
            <pc:docMk/>
            <pc:sldMk cId="2514871899" sldId="824"/>
            <ac:graphicFrameMk id="6" creationId="{00000000-0000-0000-0000-000000000000}"/>
          </ac:graphicFrameMkLst>
        </pc:graphicFrameChg>
      </pc:sldChg>
      <pc:sldChg chg="modSp mod">
        <pc:chgData name="Jesus Santiago" userId="7c120ff6-8d3f-41d8-8ed8-cb4827595fbc" providerId="ADAL" clId="{AA70885D-0FE2-4724-AC31-21493ADB1C56}" dt="2022-08-25T01:19:55.207" v="162"/>
        <pc:sldMkLst>
          <pc:docMk/>
          <pc:sldMk cId="1108570813" sldId="828"/>
        </pc:sldMkLst>
        <pc:graphicFrameChg chg="mod modGraphic">
          <ac:chgData name="Jesus Santiago" userId="7c120ff6-8d3f-41d8-8ed8-cb4827595fbc" providerId="ADAL" clId="{AA70885D-0FE2-4724-AC31-21493ADB1C56}" dt="2022-08-25T01:19:55.207" v="162"/>
          <ac:graphicFrameMkLst>
            <pc:docMk/>
            <pc:sldMk cId="1108570813" sldId="828"/>
            <ac:graphicFrameMk id="6" creationId="{00000000-0000-0000-0000-000000000000}"/>
          </ac:graphicFrameMkLst>
        </pc:graphicFrameChg>
      </pc:sldChg>
      <pc:sldChg chg="modSp mod">
        <pc:chgData name="Jesus Santiago" userId="7c120ff6-8d3f-41d8-8ed8-cb4827595fbc" providerId="ADAL" clId="{AA70885D-0FE2-4724-AC31-21493ADB1C56}" dt="2022-08-25T01:20:16.085" v="166"/>
        <pc:sldMkLst>
          <pc:docMk/>
          <pc:sldMk cId="1658871547" sldId="829"/>
        </pc:sldMkLst>
        <pc:graphicFrameChg chg="mod modGraphic">
          <ac:chgData name="Jesus Santiago" userId="7c120ff6-8d3f-41d8-8ed8-cb4827595fbc" providerId="ADAL" clId="{AA70885D-0FE2-4724-AC31-21493ADB1C56}" dt="2022-08-25T01:20:16.085" v="166"/>
          <ac:graphicFrameMkLst>
            <pc:docMk/>
            <pc:sldMk cId="1658871547" sldId="829"/>
            <ac:graphicFrameMk id="6" creationId="{00000000-0000-0000-0000-000000000000}"/>
          </ac:graphicFrameMkLst>
        </pc:graphicFrameChg>
      </pc:sldChg>
      <pc:sldChg chg="modSp add mod">
        <pc:chgData name="Jesus Santiago" userId="7c120ff6-8d3f-41d8-8ed8-cb4827595fbc" providerId="ADAL" clId="{AA70885D-0FE2-4724-AC31-21493ADB1C56}" dt="2022-08-25T01:13:17.204" v="106" actId="255"/>
        <pc:sldMkLst>
          <pc:docMk/>
          <pc:sldMk cId="1062301203" sldId="830"/>
        </pc:sldMkLst>
        <pc:graphicFrameChg chg="modGraphic">
          <ac:chgData name="Jesus Santiago" userId="7c120ff6-8d3f-41d8-8ed8-cb4827595fbc" providerId="ADAL" clId="{AA70885D-0FE2-4724-AC31-21493ADB1C56}" dt="2022-08-25T01:13:17.204" v="106" actId="255"/>
          <ac:graphicFrameMkLst>
            <pc:docMk/>
            <pc:sldMk cId="1062301203" sldId="830"/>
            <ac:graphicFrameMk id="7" creationId="{00000000-0000-0000-0000-000000000000}"/>
          </ac:graphicFrameMkLst>
        </pc:graphicFrameChg>
      </pc:sldChg>
      <pc:sldChg chg="modSp add mod">
        <pc:chgData name="Jesus Santiago" userId="7c120ff6-8d3f-41d8-8ed8-cb4827595fbc" providerId="ADAL" clId="{AA70885D-0FE2-4724-AC31-21493ADB1C56}" dt="2022-08-25T01:22:57.435" v="194"/>
        <pc:sldMkLst>
          <pc:docMk/>
          <pc:sldMk cId="1133820558" sldId="831"/>
        </pc:sldMkLst>
        <pc:graphicFrameChg chg="mod modGraphic">
          <ac:chgData name="Jesus Santiago" userId="7c120ff6-8d3f-41d8-8ed8-cb4827595fbc" providerId="ADAL" clId="{AA70885D-0FE2-4724-AC31-21493ADB1C56}" dt="2022-08-25T01:22:57.435" v="194"/>
          <ac:graphicFrameMkLst>
            <pc:docMk/>
            <pc:sldMk cId="1133820558" sldId="831"/>
            <ac:graphicFrameMk id="8" creationId="{00000000-0000-0000-0000-000000000000}"/>
          </ac:graphicFrameMkLst>
        </pc:graphicFrameChg>
      </pc:sldChg>
      <pc:sldChg chg="new del">
        <pc:chgData name="Jesus Santiago" userId="7c120ff6-8d3f-41d8-8ed8-cb4827595fbc" providerId="ADAL" clId="{AA70885D-0FE2-4724-AC31-21493ADB1C56}" dt="2022-08-25T01:28:50.114" v="266" actId="680"/>
        <pc:sldMkLst>
          <pc:docMk/>
          <pc:sldMk cId="3184783102" sldId="832"/>
        </pc:sldMkLst>
      </pc:sldChg>
    </pc:docChg>
  </pc:docChgLst>
  <pc:docChgLst>
    <pc:chgData name="Robe Alsola" userId="442cfe6c-cb90-4d1b-80d8-34dd11d025e3" providerId="ADAL" clId="{E46C7889-186B-4A6E-A43F-880B36896310}"/>
    <pc:docChg chg="undo custSel delSld modSld modSection">
      <pc:chgData name="Robe Alsola" userId="442cfe6c-cb90-4d1b-80d8-34dd11d025e3" providerId="ADAL" clId="{E46C7889-186B-4A6E-A43F-880B36896310}" dt="2022-08-15T07:04:39.116" v="391"/>
      <pc:docMkLst>
        <pc:docMk/>
      </pc:docMkLst>
      <pc:sldChg chg="delCm modCm">
        <pc:chgData name="Robe Alsola" userId="442cfe6c-cb90-4d1b-80d8-34dd11d025e3" providerId="ADAL" clId="{E46C7889-186B-4A6E-A43F-880B36896310}" dt="2022-08-15T02:39:58.198" v="24"/>
        <pc:sldMkLst>
          <pc:docMk/>
          <pc:sldMk cId="1250537858" sldId="423"/>
        </pc:sldMkLst>
      </pc:sldChg>
      <pc:sldChg chg="delCm">
        <pc:chgData name="Robe Alsola" userId="442cfe6c-cb90-4d1b-80d8-34dd11d025e3" providerId="ADAL" clId="{E46C7889-186B-4A6E-A43F-880B36896310}" dt="2022-08-15T03:22:40.119" v="36"/>
        <pc:sldMkLst>
          <pc:docMk/>
          <pc:sldMk cId="4055469947" sldId="425"/>
        </pc:sldMkLst>
      </pc:sldChg>
      <pc:sldChg chg="delCm modCm">
        <pc:chgData name="Robe Alsola" userId="442cfe6c-cb90-4d1b-80d8-34dd11d025e3" providerId="ADAL" clId="{E46C7889-186B-4A6E-A43F-880B36896310}" dt="2022-08-15T03:27:27.654" v="59"/>
        <pc:sldMkLst>
          <pc:docMk/>
          <pc:sldMk cId="3894788654" sldId="489"/>
        </pc:sldMkLst>
      </pc:sldChg>
      <pc:sldChg chg="delCm">
        <pc:chgData name="Robe Alsola" userId="442cfe6c-cb90-4d1b-80d8-34dd11d025e3" providerId="ADAL" clId="{E46C7889-186B-4A6E-A43F-880B36896310}" dt="2022-08-15T02:36:17.830" v="22"/>
        <pc:sldMkLst>
          <pc:docMk/>
          <pc:sldMk cId="471634596" sldId="516"/>
        </pc:sldMkLst>
      </pc:sldChg>
      <pc:sldChg chg="modSp mod modCm">
        <pc:chgData name="Robe Alsola" userId="442cfe6c-cb90-4d1b-80d8-34dd11d025e3" providerId="ADAL" clId="{E46C7889-186B-4A6E-A43F-880B36896310}" dt="2022-08-15T03:11:10.358" v="35" actId="13926"/>
        <pc:sldMkLst>
          <pc:docMk/>
          <pc:sldMk cId="1071819731" sldId="686"/>
        </pc:sldMkLst>
        <pc:spChg chg="mod">
          <ac:chgData name="Robe Alsola" userId="442cfe6c-cb90-4d1b-80d8-34dd11d025e3" providerId="ADAL" clId="{E46C7889-186B-4A6E-A43F-880B36896310}" dt="2022-08-15T03:11:10.358" v="35" actId="13926"/>
          <ac:spMkLst>
            <pc:docMk/>
            <pc:sldMk cId="1071819731" sldId="686"/>
            <ac:spMk id="3" creationId="{042D9E7B-D1BB-4A59-8D12-11E6C2FA55AC}"/>
          </ac:spMkLst>
        </pc:spChg>
      </pc:sldChg>
      <pc:sldChg chg="modSp mod delCm">
        <pc:chgData name="Robe Alsola" userId="442cfe6c-cb90-4d1b-80d8-34dd11d025e3" providerId="ADAL" clId="{E46C7889-186B-4A6E-A43F-880B36896310}" dt="2022-08-15T03:25:40.692" v="52" actId="20577"/>
        <pc:sldMkLst>
          <pc:docMk/>
          <pc:sldMk cId="1671044664" sldId="690"/>
        </pc:sldMkLst>
        <pc:spChg chg="mod">
          <ac:chgData name="Robe Alsola" userId="442cfe6c-cb90-4d1b-80d8-34dd11d025e3" providerId="ADAL" clId="{E46C7889-186B-4A6E-A43F-880B36896310}" dt="2022-08-15T03:25:40.692" v="52" actId="20577"/>
          <ac:spMkLst>
            <pc:docMk/>
            <pc:sldMk cId="1671044664" sldId="690"/>
            <ac:spMk id="3" creationId="{042D9E7B-D1BB-4A59-8D12-11E6C2FA55AC}"/>
          </ac:spMkLst>
        </pc:spChg>
      </pc:sldChg>
      <pc:sldChg chg="modSp mod addCm delCm">
        <pc:chgData name="Robe Alsola" userId="442cfe6c-cb90-4d1b-80d8-34dd11d025e3" providerId="ADAL" clId="{E46C7889-186B-4A6E-A43F-880B36896310}" dt="2022-08-15T03:26:35.898" v="55"/>
        <pc:sldMkLst>
          <pc:docMk/>
          <pc:sldMk cId="88990699" sldId="691"/>
        </pc:sldMkLst>
        <pc:spChg chg="mod">
          <ac:chgData name="Robe Alsola" userId="442cfe6c-cb90-4d1b-80d8-34dd11d025e3" providerId="ADAL" clId="{E46C7889-186B-4A6E-A43F-880B36896310}" dt="2022-08-15T03:25:46.977" v="53" actId="13926"/>
          <ac:spMkLst>
            <pc:docMk/>
            <pc:sldMk cId="88990699" sldId="691"/>
            <ac:spMk id="3" creationId="{042D9E7B-D1BB-4A59-8D12-11E6C2FA55AC}"/>
          </ac:spMkLst>
        </pc:spChg>
      </pc:sldChg>
      <pc:sldChg chg="delCm">
        <pc:chgData name="Robe Alsola" userId="442cfe6c-cb90-4d1b-80d8-34dd11d025e3" providerId="ADAL" clId="{E46C7889-186B-4A6E-A43F-880B36896310}" dt="2022-08-15T04:20:59.503" v="141"/>
        <pc:sldMkLst>
          <pc:docMk/>
          <pc:sldMk cId="2133513442" sldId="692"/>
        </pc:sldMkLst>
      </pc:sldChg>
      <pc:sldChg chg="modSp mod modCm">
        <pc:chgData name="Robe Alsola" userId="442cfe6c-cb90-4d1b-80d8-34dd11d025e3" providerId="ADAL" clId="{E46C7889-186B-4A6E-A43F-880B36896310}" dt="2022-08-15T02:29:17.394" v="10" actId="20577"/>
        <pc:sldMkLst>
          <pc:docMk/>
          <pc:sldMk cId="1808339895" sldId="697"/>
        </pc:sldMkLst>
        <pc:spChg chg="mod">
          <ac:chgData name="Robe Alsola" userId="442cfe6c-cb90-4d1b-80d8-34dd11d025e3" providerId="ADAL" clId="{E46C7889-186B-4A6E-A43F-880B36896310}" dt="2022-08-15T02:29:17.394" v="10" actId="20577"/>
          <ac:spMkLst>
            <pc:docMk/>
            <pc:sldMk cId="1808339895" sldId="697"/>
            <ac:spMk id="3" creationId="{042D9E7B-D1BB-4A59-8D12-11E6C2FA55AC}"/>
          </ac:spMkLst>
        </pc:spChg>
      </pc:sldChg>
      <pc:sldChg chg="modSp mod addCm">
        <pc:chgData name="Robe Alsola" userId="442cfe6c-cb90-4d1b-80d8-34dd11d025e3" providerId="ADAL" clId="{E46C7889-186B-4A6E-A43F-880B36896310}" dt="2022-08-15T02:33:50.009" v="16"/>
        <pc:sldMkLst>
          <pc:docMk/>
          <pc:sldMk cId="1079179195" sldId="698"/>
        </pc:sldMkLst>
        <pc:spChg chg="mod">
          <ac:chgData name="Robe Alsola" userId="442cfe6c-cb90-4d1b-80d8-34dd11d025e3" providerId="ADAL" clId="{E46C7889-186B-4A6E-A43F-880B36896310}" dt="2022-08-15T02:30:11.925" v="15" actId="20577"/>
          <ac:spMkLst>
            <pc:docMk/>
            <pc:sldMk cId="1079179195" sldId="698"/>
            <ac:spMk id="3" creationId="{042D9E7B-D1BB-4A59-8D12-11E6C2FA55AC}"/>
          </ac:spMkLst>
        </pc:spChg>
      </pc:sldChg>
      <pc:sldChg chg="modSp mod delCm">
        <pc:chgData name="Robe Alsola" userId="442cfe6c-cb90-4d1b-80d8-34dd11d025e3" providerId="ADAL" clId="{E46C7889-186B-4A6E-A43F-880B36896310}" dt="2022-08-15T03:31:39.805" v="63" actId="20577"/>
        <pc:sldMkLst>
          <pc:docMk/>
          <pc:sldMk cId="3272164643" sldId="699"/>
        </pc:sldMkLst>
        <pc:spChg chg="mod">
          <ac:chgData name="Robe Alsola" userId="442cfe6c-cb90-4d1b-80d8-34dd11d025e3" providerId="ADAL" clId="{E46C7889-186B-4A6E-A43F-880B36896310}" dt="2022-08-15T03:31:39.805" v="63" actId="20577"/>
          <ac:spMkLst>
            <pc:docMk/>
            <pc:sldMk cId="3272164643" sldId="699"/>
            <ac:spMk id="3" creationId="{042D9E7B-D1BB-4A59-8D12-11E6C2FA55AC}"/>
          </ac:spMkLst>
        </pc:spChg>
      </pc:sldChg>
      <pc:sldChg chg="delCm">
        <pc:chgData name="Robe Alsola" userId="442cfe6c-cb90-4d1b-80d8-34dd11d025e3" providerId="ADAL" clId="{E46C7889-186B-4A6E-A43F-880B36896310}" dt="2022-08-15T03:36:00.076" v="64"/>
        <pc:sldMkLst>
          <pc:docMk/>
          <pc:sldMk cId="2474729174" sldId="703"/>
        </pc:sldMkLst>
      </pc:sldChg>
      <pc:sldChg chg="modSp mod addCm delCm">
        <pc:chgData name="Robe Alsola" userId="442cfe6c-cb90-4d1b-80d8-34dd11d025e3" providerId="ADAL" clId="{E46C7889-186B-4A6E-A43F-880B36896310}" dt="2022-08-15T03:39:51.254" v="101"/>
        <pc:sldMkLst>
          <pc:docMk/>
          <pc:sldMk cId="2703254467" sldId="708"/>
        </pc:sldMkLst>
        <pc:spChg chg="mod">
          <ac:chgData name="Robe Alsola" userId="442cfe6c-cb90-4d1b-80d8-34dd11d025e3" providerId="ADAL" clId="{E46C7889-186B-4A6E-A43F-880B36896310}" dt="2022-08-15T03:39:00.352" v="100" actId="20577"/>
          <ac:spMkLst>
            <pc:docMk/>
            <pc:sldMk cId="2703254467" sldId="708"/>
            <ac:spMk id="3" creationId="{042D9E7B-D1BB-4A59-8D12-11E6C2FA55AC}"/>
          </ac:spMkLst>
        </pc:spChg>
        <pc:graphicFrameChg chg="mod">
          <ac:chgData name="Robe Alsola" userId="442cfe6c-cb90-4d1b-80d8-34dd11d025e3" providerId="ADAL" clId="{E46C7889-186B-4A6E-A43F-880B36896310}" dt="2022-08-15T03:38:53.600" v="99" actId="20577"/>
          <ac:graphicFrameMkLst>
            <pc:docMk/>
            <pc:sldMk cId="2703254467" sldId="708"/>
            <ac:graphicFrameMk id="6" creationId="{00000000-0000-0000-0000-000000000000}"/>
          </ac:graphicFrameMkLst>
        </pc:graphicFrameChg>
      </pc:sldChg>
      <pc:sldChg chg="delCm">
        <pc:chgData name="Robe Alsola" userId="442cfe6c-cb90-4d1b-80d8-34dd11d025e3" providerId="ADAL" clId="{E46C7889-186B-4A6E-A43F-880B36896310}" dt="2022-08-15T03:41:44.829" v="103"/>
        <pc:sldMkLst>
          <pc:docMk/>
          <pc:sldMk cId="2841835657" sldId="711"/>
        </pc:sldMkLst>
      </pc:sldChg>
      <pc:sldChg chg="delSp modSp mod delCm">
        <pc:chgData name="Robe Alsola" userId="442cfe6c-cb90-4d1b-80d8-34dd11d025e3" providerId="ADAL" clId="{E46C7889-186B-4A6E-A43F-880B36896310}" dt="2022-08-15T03:48:56.813" v="108" actId="14100"/>
        <pc:sldMkLst>
          <pc:docMk/>
          <pc:sldMk cId="423002536" sldId="712"/>
        </pc:sldMkLst>
        <pc:spChg chg="mod">
          <ac:chgData name="Robe Alsola" userId="442cfe6c-cb90-4d1b-80d8-34dd11d025e3" providerId="ADAL" clId="{E46C7889-186B-4A6E-A43F-880B36896310}" dt="2022-08-15T03:48:56.813" v="108" actId="14100"/>
          <ac:spMkLst>
            <pc:docMk/>
            <pc:sldMk cId="423002536" sldId="712"/>
            <ac:spMk id="3" creationId="{042D9E7B-D1BB-4A59-8D12-11E6C2FA55AC}"/>
          </ac:spMkLst>
        </pc:spChg>
        <pc:picChg chg="del">
          <ac:chgData name="Robe Alsola" userId="442cfe6c-cb90-4d1b-80d8-34dd11d025e3" providerId="ADAL" clId="{E46C7889-186B-4A6E-A43F-880B36896310}" dt="2022-08-15T03:48:52.677" v="107" actId="478"/>
          <ac:picMkLst>
            <pc:docMk/>
            <pc:sldMk cId="423002536" sldId="712"/>
            <ac:picMk id="6" creationId="{00000000-0000-0000-0000-000000000000}"/>
          </ac:picMkLst>
        </pc:picChg>
      </pc:sldChg>
      <pc:sldChg chg="modSp mod">
        <pc:chgData name="Robe Alsola" userId="442cfe6c-cb90-4d1b-80d8-34dd11d025e3" providerId="ADAL" clId="{E46C7889-186B-4A6E-A43F-880B36896310}" dt="2022-08-15T03:51:08.166" v="116"/>
        <pc:sldMkLst>
          <pc:docMk/>
          <pc:sldMk cId="3246198375" sldId="714"/>
        </pc:sldMkLst>
        <pc:graphicFrameChg chg="mod">
          <ac:chgData name="Robe Alsola" userId="442cfe6c-cb90-4d1b-80d8-34dd11d025e3" providerId="ADAL" clId="{E46C7889-186B-4A6E-A43F-880B36896310}" dt="2022-08-15T03:51:08.166" v="116"/>
          <ac:graphicFrameMkLst>
            <pc:docMk/>
            <pc:sldMk cId="3246198375" sldId="714"/>
            <ac:graphicFrameMk id="7" creationId="{00000000-0000-0000-0000-000000000000}"/>
          </ac:graphicFrameMkLst>
        </pc:graphicFrameChg>
      </pc:sldChg>
      <pc:sldChg chg="modSp">
        <pc:chgData name="Robe Alsola" userId="442cfe6c-cb90-4d1b-80d8-34dd11d025e3" providerId="ADAL" clId="{E46C7889-186B-4A6E-A43F-880B36896310}" dt="2022-08-15T03:52:53.140" v="125"/>
        <pc:sldMkLst>
          <pc:docMk/>
          <pc:sldMk cId="3674735919" sldId="715"/>
        </pc:sldMkLst>
        <pc:graphicFrameChg chg="mod">
          <ac:chgData name="Robe Alsola" userId="442cfe6c-cb90-4d1b-80d8-34dd11d025e3" providerId="ADAL" clId="{E46C7889-186B-4A6E-A43F-880B36896310}" dt="2022-08-15T03:52:53.140" v="125"/>
          <ac:graphicFrameMkLst>
            <pc:docMk/>
            <pc:sldMk cId="3674735919" sldId="715"/>
            <ac:graphicFrameMk id="6" creationId="{00000000-0000-0000-0000-000000000000}"/>
          </ac:graphicFrameMkLst>
        </pc:graphicFrameChg>
      </pc:sldChg>
      <pc:sldChg chg="delCm">
        <pc:chgData name="Robe Alsola" userId="442cfe6c-cb90-4d1b-80d8-34dd11d025e3" providerId="ADAL" clId="{E46C7889-186B-4A6E-A43F-880B36896310}" dt="2022-08-15T04:14:52.388" v="126"/>
        <pc:sldMkLst>
          <pc:docMk/>
          <pc:sldMk cId="2626306068" sldId="719"/>
        </pc:sldMkLst>
      </pc:sldChg>
      <pc:sldChg chg="delCm">
        <pc:chgData name="Robe Alsola" userId="442cfe6c-cb90-4d1b-80d8-34dd11d025e3" providerId="ADAL" clId="{E46C7889-186B-4A6E-A43F-880B36896310}" dt="2022-08-15T04:15:03.562" v="127"/>
        <pc:sldMkLst>
          <pc:docMk/>
          <pc:sldMk cId="4142081048" sldId="720"/>
        </pc:sldMkLst>
      </pc:sldChg>
      <pc:sldChg chg="modSp mod addCm delCm modCm">
        <pc:chgData name="Robe Alsola" userId="442cfe6c-cb90-4d1b-80d8-34dd11d025e3" providerId="ADAL" clId="{E46C7889-186B-4A6E-A43F-880B36896310}" dt="2022-08-15T04:18:02.091" v="136"/>
        <pc:sldMkLst>
          <pc:docMk/>
          <pc:sldMk cId="2518945799" sldId="722"/>
        </pc:sldMkLst>
        <pc:spChg chg="mod">
          <ac:chgData name="Robe Alsola" userId="442cfe6c-cb90-4d1b-80d8-34dd11d025e3" providerId="ADAL" clId="{E46C7889-186B-4A6E-A43F-880B36896310}" dt="2022-08-15T04:16:42.768" v="131" actId="6549"/>
          <ac:spMkLst>
            <pc:docMk/>
            <pc:sldMk cId="2518945799" sldId="722"/>
            <ac:spMk id="3" creationId="{042D9E7B-D1BB-4A59-8D12-11E6C2FA55AC}"/>
          </ac:spMkLst>
        </pc:spChg>
      </pc:sldChg>
      <pc:sldChg chg="addCm delCm">
        <pc:chgData name="Robe Alsola" userId="442cfe6c-cb90-4d1b-80d8-34dd11d025e3" providerId="ADAL" clId="{E46C7889-186B-4A6E-A43F-880B36896310}" dt="2022-08-15T04:19:19.976" v="138"/>
        <pc:sldMkLst>
          <pc:docMk/>
          <pc:sldMk cId="3304098405" sldId="723"/>
        </pc:sldMkLst>
      </pc:sldChg>
      <pc:sldChg chg="addCm">
        <pc:chgData name="Robe Alsola" userId="442cfe6c-cb90-4d1b-80d8-34dd11d025e3" providerId="ADAL" clId="{E46C7889-186B-4A6E-A43F-880B36896310}" dt="2022-08-15T04:22:11.138" v="142"/>
        <pc:sldMkLst>
          <pc:docMk/>
          <pc:sldMk cId="1659403098" sldId="728"/>
        </pc:sldMkLst>
      </pc:sldChg>
      <pc:sldChg chg="modSp mod delCm">
        <pc:chgData name="Robe Alsola" userId="442cfe6c-cb90-4d1b-80d8-34dd11d025e3" providerId="ADAL" clId="{E46C7889-186B-4A6E-A43F-880B36896310}" dt="2022-08-15T04:26:11.750" v="146"/>
        <pc:sldMkLst>
          <pc:docMk/>
          <pc:sldMk cId="1667512039" sldId="732"/>
        </pc:sldMkLst>
        <pc:graphicFrameChg chg="mod">
          <ac:chgData name="Robe Alsola" userId="442cfe6c-cb90-4d1b-80d8-34dd11d025e3" providerId="ADAL" clId="{E46C7889-186B-4A6E-A43F-880B36896310}" dt="2022-08-15T04:26:05.273" v="145" actId="14100"/>
          <ac:graphicFrameMkLst>
            <pc:docMk/>
            <pc:sldMk cId="1667512039" sldId="732"/>
            <ac:graphicFrameMk id="6" creationId="{00000000-0000-0000-0000-000000000000}"/>
          </ac:graphicFrameMkLst>
        </pc:graphicFrameChg>
      </pc:sldChg>
      <pc:sldChg chg="delCm">
        <pc:chgData name="Robe Alsola" userId="442cfe6c-cb90-4d1b-80d8-34dd11d025e3" providerId="ADAL" clId="{E46C7889-186B-4A6E-A43F-880B36896310}" dt="2022-08-15T04:27:40.723" v="147"/>
        <pc:sldMkLst>
          <pc:docMk/>
          <pc:sldMk cId="1761037868" sldId="734"/>
        </pc:sldMkLst>
      </pc:sldChg>
      <pc:sldChg chg="delCm">
        <pc:chgData name="Robe Alsola" userId="442cfe6c-cb90-4d1b-80d8-34dd11d025e3" providerId="ADAL" clId="{E46C7889-186B-4A6E-A43F-880B36896310}" dt="2022-08-15T05:27:35.703" v="149"/>
        <pc:sldMkLst>
          <pc:docMk/>
          <pc:sldMk cId="741063048" sldId="736"/>
        </pc:sldMkLst>
      </pc:sldChg>
      <pc:sldChg chg="delCm">
        <pc:chgData name="Robe Alsola" userId="442cfe6c-cb90-4d1b-80d8-34dd11d025e3" providerId="ADAL" clId="{E46C7889-186B-4A6E-A43F-880B36896310}" dt="2022-08-15T05:35:08.675" v="153"/>
        <pc:sldMkLst>
          <pc:docMk/>
          <pc:sldMk cId="2570412040" sldId="743"/>
        </pc:sldMkLst>
      </pc:sldChg>
      <pc:sldChg chg="delCm">
        <pc:chgData name="Robe Alsola" userId="442cfe6c-cb90-4d1b-80d8-34dd11d025e3" providerId="ADAL" clId="{E46C7889-186B-4A6E-A43F-880B36896310}" dt="2022-08-15T05:34:52.424" v="152"/>
        <pc:sldMkLst>
          <pc:docMk/>
          <pc:sldMk cId="3198804393" sldId="744"/>
        </pc:sldMkLst>
      </pc:sldChg>
      <pc:sldChg chg="modSp mod">
        <pc:chgData name="Robe Alsola" userId="442cfe6c-cb90-4d1b-80d8-34dd11d025e3" providerId="ADAL" clId="{E46C7889-186B-4A6E-A43F-880B36896310}" dt="2022-08-15T05:39:24.932" v="157" actId="13926"/>
        <pc:sldMkLst>
          <pc:docMk/>
          <pc:sldMk cId="2861641894" sldId="747"/>
        </pc:sldMkLst>
        <pc:spChg chg="mod">
          <ac:chgData name="Robe Alsola" userId="442cfe6c-cb90-4d1b-80d8-34dd11d025e3" providerId="ADAL" clId="{E46C7889-186B-4A6E-A43F-880B36896310}" dt="2022-08-15T05:39:24.932" v="157" actId="13926"/>
          <ac:spMkLst>
            <pc:docMk/>
            <pc:sldMk cId="2861641894" sldId="747"/>
            <ac:spMk id="3" creationId="{042D9E7B-D1BB-4A59-8D12-11E6C2FA55AC}"/>
          </ac:spMkLst>
        </pc:spChg>
      </pc:sldChg>
      <pc:sldChg chg="modSp mod addCm">
        <pc:chgData name="Robe Alsola" userId="442cfe6c-cb90-4d1b-80d8-34dd11d025e3" providerId="ADAL" clId="{E46C7889-186B-4A6E-A43F-880B36896310}" dt="2022-08-15T05:40:08.882" v="160"/>
        <pc:sldMkLst>
          <pc:docMk/>
          <pc:sldMk cId="1056481613" sldId="749"/>
        </pc:sldMkLst>
        <pc:spChg chg="mod">
          <ac:chgData name="Robe Alsola" userId="442cfe6c-cb90-4d1b-80d8-34dd11d025e3" providerId="ADAL" clId="{E46C7889-186B-4A6E-A43F-880B36896310}" dt="2022-08-15T05:39:36.894" v="159" actId="20577"/>
          <ac:spMkLst>
            <pc:docMk/>
            <pc:sldMk cId="1056481613" sldId="749"/>
            <ac:spMk id="3" creationId="{042D9E7B-D1BB-4A59-8D12-11E6C2FA55AC}"/>
          </ac:spMkLst>
        </pc:spChg>
      </pc:sldChg>
      <pc:sldChg chg="modSp mod addCm">
        <pc:chgData name="Robe Alsola" userId="442cfe6c-cb90-4d1b-80d8-34dd11d025e3" providerId="ADAL" clId="{E46C7889-186B-4A6E-A43F-880B36896310}" dt="2022-08-15T05:40:32.130" v="162"/>
        <pc:sldMkLst>
          <pc:docMk/>
          <pc:sldMk cId="2850256041" sldId="750"/>
        </pc:sldMkLst>
        <pc:spChg chg="mod">
          <ac:chgData name="Robe Alsola" userId="442cfe6c-cb90-4d1b-80d8-34dd11d025e3" providerId="ADAL" clId="{E46C7889-186B-4A6E-A43F-880B36896310}" dt="2022-08-15T05:40:21.020" v="161" actId="13926"/>
          <ac:spMkLst>
            <pc:docMk/>
            <pc:sldMk cId="2850256041" sldId="750"/>
            <ac:spMk id="3" creationId="{042D9E7B-D1BB-4A59-8D12-11E6C2FA55AC}"/>
          </ac:spMkLst>
        </pc:spChg>
      </pc:sldChg>
      <pc:sldChg chg="modSp mod addCm delCm modCm">
        <pc:chgData name="Robe Alsola" userId="442cfe6c-cb90-4d1b-80d8-34dd11d025e3" providerId="ADAL" clId="{E46C7889-186B-4A6E-A43F-880B36896310}" dt="2022-08-15T05:42:40.560" v="172"/>
        <pc:sldMkLst>
          <pc:docMk/>
          <pc:sldMk cId="3485850805" sldId="753"/>
        </pc:sldMkLst>
        <pc:spChg chg="mod">
          <ac:chgData name="Robe Alsola" userId="442cfe6c-cb90-4d1b-80d8-34dd11d025e3" providerId="ADAL" clId="{E46C7889-186B-4A6E-A43F-880B36896310}" dt="2022-08-15T05:42:35.296" v="170" actId="13926"/>
          <ac:spMkLst>
            <pc:docMk/>
            <pc:sldMk cId="3485850805" sldId="753"/>
            <ac:spMk id="3" creationId="{042D9E7B-D1BB-4A59-8D12-11E6C2FA55AC}"/>
          </ac:spMkLst>
        </pc:spChg>
      </pc:sldChg>
      <pc:sldChg chg="modSp mod delCm modCm">
        <pc:chgData name="Robe Alsola" userId="442cfe6c-cb90-4d1b-80d8-34dd11d025e3" providerId="ADAL" clId="{E46C7889-186B-4A6E-A43F-880B36896310}" dt="2022-08-15T05:50:14.490" v="188"/>
        <pc:sldMkLst>
          <pc:docMk/>
          <pc:sldMk cId="2558979536" sldId="754"/>
        </pc:sldMkLst>
        <pc:spChg chg="mod">
          <ac:chgData name="Robe Alsola" userId="442cfe6c-cb90-4d1b-80d8-34dd11d025e3" providerId="ADAL" clId="{E46C7889-186B-4A6E-A43F-880B36896310}" dt="2022-08-15T05:48:08.370" v="184" actId="14100"/>
          <ac:spMkLst>
            <pc:docMk/>
            <pc:sldMk cId="2558979536" sldId="754"/>
            <ac:spMk id="3" creationId="{042D9E7B-D1BB-4A59-8D12-11E6C2FA55AC}"/>
          </ac:spMkLst>
        </pc:spChg>
        <pc:picChg chg="mod">
          <ac:chgData name="Robe Alsola" userId="442cfe6c-cb90-4d1b-80d8-34dd11d025e3" providerId="ADAL" clId="{E46C7889-186B-4A6E-A43F-880B36896310}" dt="2022-08-15T05:48:25.651" v="186" actId="14100"/>
          <ac:picMkLst>
            <pc:docMk/>
            <pc:sldMk cId="2558979536" sldId="754"/>
            <ac:picMk id="8" creationId="{00000000-0000-0000-0000-000000000000}"/>
          </ac:picMkLst>
        </pc:picChg>
      </pc:sldChg>
      <pc:sldChg chg="delCm">
        <pc:chgData name="Robe Alsola" userId="442cfe6c-cb90-4d1b-80d8-34dd11d025e3" providerId="ADAL" clId="{E46C7889-186B-4A6E-A43F-880B36896310}" dt="2022-08-15T05:51:45.512" v="189"/>
        <pc:sldMkLst>
          <pc:docMk/>
          <pc:sldMk cId="201390080" sldId="757"/>
        </pc:sldMkLst>
      </pc:sldChg>
      <pc:sldChg chg="modSp addCm">
        <pc:chgData name="Robe Alsola" userId="442cfe6c-cb90-4d1b-80d8-34dd11d025e3" providerId="ADAL" clId="{E46C7889-186B-4A6E-A43F-880B36896310}" dt="2022-08-15T05:54:44.851" v="201"/>
        <pc:sldMkLst>
          <pc:docMk/>
          <pc:sldMk cId="2302058842" sldId="758"/>
        </pc:sldMkLst>
        <pc:graphicFrameChg chg="mod">
          <ac:chgData name="Robe Alsola" userId="442cfe6c-cb90-4d1b-80d8-34dd11d025e3" providerId="ADAL" clId="{E46C7889-186B-4A6E-A43F-880B36896310}" dt="2022-08-15T05:52:10.149" v="196" actId="20577"/>
          <ac:graphicFrameMkLst>
            <pc:docMk/>
            <pc:sldMk cId="2302058842" sldId="758"/>
            <ac:graphicFrameMk id="6" creationId="{00000000-0000-0000-0000-000000000000}"/>
          </ac:graphicFrameMkLst>
        </pc:graphicFrameChg>
      </pc:sldChg>
      <pc:sldChg chg="addCm delCm">
        <pc:chgData name="Robe Alsola" userId="442cfe6c-cb90-4d1b-80d8-34dd11d025e3" providerId="ADAL" clId="{E46C7889-186B-4A6E-A43F-880B36896310}" dt="2022-08-15T05:55:15.203" v="203"/>
        <pc:sldMkLst>
          <pc:docMk/>
          <pc:sldMk cId="3756918037" sldId="759"/>
        </pc:sldMkLst>
      </pc:sldChg>
      <pc:sldChg chg="modSp addCm">
        <pc:chgData name="Robe Alsola" userId="442cfe6c-cb90-4d1b-80d8-34dd11d025e3" providerId="ADAL" clId="{E46C7889-186B-4A6E-A43F-880B36896310}" dt="2022-08-15T05:55:12.024" v="202"/>
        <pc:sldMkLst>
          <pc:docMk/>
          <pc:sldMk cId="3882073252" sldId="760"/>
        </pc:sldMkLst>
        <pc:graphicFrameChg chg="mod">
          <ac:chgData name="Robe Alsola" userId="442cfe6c-cb90-4d1b-80d8-34dd11d025e3" providerId="ADAL" clId="{E46C7889-186B-4A6E-A43F-880B36896310}" dt="2022-08-15T05:53:36.007" v="199" actId="20577"/>
          <ac:graphicFrameMkLst>
            <pc:docMk/>
            <pc:sldMk cId="3882073252" sldId="760"/>
            <ac:graphicFrameMk id="6" creationId="{00000000-0000-0000-0000-000000000000}"/>
          </ac:graphicFrameMkLst>
        </pc:graphicFrameChg>
      </pc:sldChg>
      <pc:sldChg chg="delCm">
        <pc:chgData name="Robe Alsola" userId="442cfe6c-cb90-4d1b-80d8-34dd11d025e3" providerId="ADAL" clId="{E46C7889-186B-4A6E-A43F-880B36896310}" dt="2022-08-15T05:56:19.291" v="204"/>
        <pc:sldMkLst>
          <pc:docMk/>
          <pc:sldMk cId="2684262463" sldId="761"/>
        </pc:sldMkLst>
      </pc:sldChg>
      <pc:sldChg chg="modSp mod">
        <pc:chgData name="Robe Alsola" userId="442cfe6c-cb90-4d1b-80d8-34dd11d025e3" providerId="ADAL" clId="{E46C7889-186B-4A6E-A43F-880B36896310}" dt="2022-08-15T05:56:49.479" v="206" actId="14100"/>
        <pc:sldMkLst>
          <pc:docMk/>
          <pc:sldMk cId="2772269708" sldId="762"/>
        </pc:sldMkLst>
        <pc:spChg chg="mod">
          <ac:chgData name="Robe Alsola" userId="442cfe6c-cb90-4d1b-80d8-34dd11d025e3" providerId="ADAL" clId="{E46C7889-186B-4A6E-A43F-880B36896310}" dt="2022-08-15T05:56:49.479" v="206" actId="14100"/>
          <ac:spMkLst>
            <pc:docMk/>
            <pc:sldMk cId="2772269708" sldId="762"/>
            <ac:spMk id="3" creationId="{042D9E7B-D1BB-4A59-8D12-11E6C2FA55AC}"/>
          </ac:spMkLst>
        </pc:spChg>
      </pc:sldChg>
      <pc:sldChg chg="modSp mod delCm">
        <pc:chgData name="Robe Alsola" userId="442cfe6c-cb90-4d1b-80d8-34dd11d025e3" providerId="ADAL" clId="{E46C7889-186B-4A6E-A43F-880B36896310}" dt="2022-08-15T05:57:24.800" v="208" actId="1076"/>
        <pc:sldMkLst>
          <pc:docMk/>
          <pc:sldMk cId="947668400" sldId="763"/>
        </pc:sldMkLst>
        <pc:graphicFrameChg chg="mod">
          <ac:chgData name="Robe Alsola" userId="442cfe6c-cb90-4d1b-80d8-34dd11d025e3" providerId="ADAL" clId="{E46C7889-186B-4A6E-A43F-880B36896310}" dt="2022-08-15T05:57:24.800" v="208" actId="1076"/>
          <ac:graphicFrameMkLst>
            <pc:docMk/>
            <pc:sldMk cId="947668400" sldId="763"/>
            <ac:graphicFrameMk id="6" creationId="{00000000-0000-0000-0000-000000000000}"/>
          </ac:graphicFrameMkLst>
        </pc:graphicFrameChg>
      </pc:sldChg>
      <pc:sldChg chg="modSp del mod">
        <pc:chgData name="Robe Alsola" userId="442cfe6c-cb90-4d1b-80d8-34dd11d025e3" providerId="ADAL" clId="{E46C7889-186B-4A6E-A43F-880B36896310}" dt="2022-08-15T05:58:41.918" v="213" actId="47"/>
        <pc:sldMkLst>
          <pc:docMk/>
          <pc:sldMk cId="451582166" sldId="766"/>
        </pc:sldMkLst>
        <pc:spChg chg="mod">
          <ac:chgData name="Robe Alsola" userId="442cfe6c-cb90-4d1b-80d8-34dd11d025e3" providerId="ADAL" clId="{E46C7889-186B-4A6E-A43F-880B36896310}" dt="2022-08-15T05:58:13.301" v="209" actId="21"/>
          <ac:spMkLst>
            <pc:docMk/>
            <pc:sldMk cId="451582166" sldId="766"/>
            <ac:spMk id="3" creationId="{042D9E7B-D1BB-4A59-8D12-11E6C2FA55AC}"/>
          </ac:spMkLst>
        </pc:spChg>
      </pc:sldChg>
      <pc:sldChg chg="modSp mod addCm delCm">
        <pc:chgData name="Robe Alsola" userId="442cfe6c-cb90-4d1b-80d8-34dd11d025e3" providerId="ADAL" clId="{E46C7889-186B-4A6E-A43F-880B36896310}" dt="2022-08-15T06:00:01.609" v="215"/>
        <pc:sldMkLst>
          <pc:docMk/>
          <pc:sldMk cId="3818039709" sldId="767"/>
        </pc:sldMkLst>
        <pc:spChg chg="mod">
          <ac:chgData name="Robe Alsola" userId="442cfe6c-cb90-4d1b-80d8-34dd11d025e3" providerId="ADAL" clId="{E46C7889-186B-4A6E-A43F-880B36896310}" dt="2022-08-15T05:58:33.296" v="212" actId="113"/>
          <ac:spMkLst>
            <pc:docMk/>
            <pc:sldMk cId="3818039709" sldId="767"/>
            <ac:spMk id="3" creationId="{042D9E7B-D1BB-4A59-8D12-11E6C2FA55AC}"/>
          </ac:spMkLst>
        </pc:spChg>
      </pc:sldChg>
      <pc:sldChg chg="delCm">
        <pc:chgData name="Robe Alsola" userId="442cfe6c-cb90-4d1b-80d8-34dd11d025e3" providerId="ADAL" clId="{E46C7889-186B-4A6E-A43F-880B36896310}" dt="2022-08-15T06:02:02.623" v="217"/>
        <pc:sldMkLst>
          <pc:docMk/>
          <pc:sldMk cId="3941283463" sldId="770"/>
        </pc:sldMkLst>
      </pc:sldChg>
      <pc:sldChg chg="modSp mod addCm delCm">
        <pc:chgData name="Robe Alsola" userId="442cfe6c-cb90-4d1b-80d8-34dd11d025e3" providerId="ADAL" clId="{E46C7889-186B-4A6E-A43F-880B36896310}" dt="2022-08-15T06:05:08.352" v="242" actId="14100"/>
        <pc:sldMkLst>
          <pc:docMk/>
          <pc:sldMk cId="4093489743" sldId="773"/>
        </pc:sldMkLst>
        <pc:spChg chg="mod">
          <ac:chgData name="Robe Alsola" userId="442cfe6c-cb90-4d1b-80d8-34dd11d025e3" providerId="ADAL" clId="{E46C7889-186B-4A6E-A43F-880B36896310}" dt="2022-08-15T06:05:08.352" v="242" actId="14100"/>
          <ac:spMkLst>
            <pc:docMk/>
            <pc:sldMk cId="4093489743" sldId="773"/>
            <ac:spMk id="3" creationId="{042D9E7B-D1BB-4A59-8D12-11E6C2FA55AC}"/>
          </ac:spMkLst>
        </pc:spChg>
      </pc:sldChg>
      <pc:sldChg chg="modSp mod addCm">
        <pc:chgData name="Robe Alsola" userId="442cfe6c-cb90-4d1b-80d8-34dd11d025e3" providerId="ADAL" clId="{E46C7889-186B-4A6E-A43F-880B36896310}" dt="2022-08-15T06:12:23.215" v="259" actId="120"/>
        <pc:sldMkLst>
          <pc:docMk/>
          <pc:sldMk cId="2189116789" sldId="775"/>
        </pc:sldMkLst>
        <pc:spChg chg="mod">
          <ac:chgData name="Robe Alsola" userId="442cfe6c-cb90-4d1b-80d8-34dd11d025e3" providerId="ADAL" clId="{E46C7889-186B-4A6E-A43F-880B36896310}" dt="2022-08-15T06:07:03.108" v="243" actId="20577"/>
          <ac:spMkLst>
            <pc:docMk/>
            <pc:sldMk cId="2189116789" sldId="775"/>
            <ac:spMk id="3" creationId="{042D9E7B-D1BB-4A59-8D12-11E6C2FA55AC}"/>
          </ac:spMkLst>
        </pc:spChg>
        <pc:graphicFrameChg chg="mod modGraphic">
          <ac:chgData name="Robe Alsola" userId="442cfe6c-cb90-4d1b-80d8-34dd11d025e3" providerId="ADAL" clId="{E46C7889-186B-4A6E-A43F-880B36896310}" dt="2022-08-15T06:12:23.215" v="259" actId="120"/>
          <ac:graphicFrameMkLst>
            <pc:docMk/>
            <pc:sldMk cId="2189116789" sldId="775"/>
            <ac:graphicFrameMk id="7" creationId="{00000000-0000-0000-0000-000000000000}"/>
          </ac:graphicFrameMkLst>
        </pc:graphicFrameChg>
      </pc:sldChg>
      <pc:sldChg chg="modSp mod">
        <pc:chgData name="Robe Alsola" userId="442cfe6c-cb90-4d1b-80d8-34dd11d025e3" providerId="ADAL" clId="{E46C7889-186B-4A6E-A43F-880B36896310}" dt="2022-08-15T06:13:57.977" v="267" actId="14100"/>
        <pc:sldMkLst>
          <pc:docMk/>
          <pc:sldMk cId="76020166" sldId="776"/>
        </pc:sldMkLst>
        <pc:graphicFrameChg chg="mod modGraphic">
          <ac:chgData name="Robe Alsola" userId="442cfe6c-cb90-4d1b-80d8-34dd11d025e3" providerId="ADAL" clId="{E46C7889-186B-4A6E-A43F-880B36896310}" dt="2022-08-15T06:13:57.977" v="267" actId="14100"/>
          <ac:graphicFrameMkLst>
            <pc:docMk/>
            <pc:sldMk cId="76020166" sldId="776"/>
            <ac:graphicFrameMk id="7" creationId="{00000000-0000-0000-0000-000000000000}"/>
          </ac:graphicFrameMkLst>
        </pc:graphicFrameChg>
      </pc:sldChg>
      <pc:sldChg chg="modSp mod">
        <pc:chgData name="Robe Alsola" userId="442cfe6c-cb90-4d1b-80d8-34dd11d025e3" providerId="ADAL" clId="{E46C7889-186B-4A6E-A43F-880B36896310}" dt="2022-08-15T06:42:22.457" v="273" actId="20577"/>
        <pc:sldMkLst>
          <pc:docMk/>
          <pc:sldMk cId="880663001" sldId="778"/>
        </pc:sldMkLst>
        <pc:spChg chg="mod">
          <ac:chgData name="Robe Alsola" userId="442cfe6c-cb90-4d1b-80d8-34dd11d025e3" providerId="ADAL" clId="{E46C7889-186B-4A6E-A43F-880B36896310}" dt="2022-08-15T06:42:22.457" v="273" actId="20577"/>
          <ac:spMkLst>
            <pc:docMk/>
            <pc:sldMk cId="880663001" sldId="778"/>
            <ac:spMk id="3" creationId="{042D9E7B-D1BB-4A59-8D12-11E6C2FA55AC}"/>
          </ac:spMkLst>
        </pc:spChg>
      </pc:sldChg>
      <pc:sldChg chg="modSp mod addCm delCm">
        <pc:chgData name="Robe Alsola" userId="442cfe6c-cb90-4d1b-80d8-34dd11d025e3" providerId="ADAL" clId="{E46C7889-186B-4A6E-A43F-880B36896310}" dt="2022-08-15T06:43:55.031" v="276"/>
        <pc:sldMkLst>
          <pc:docMk/>
          <pc:sldMk cId="1764809262" sldId="779"/>
        </pc:sldMkLst>
        <pc:spChg chg="mod">
          <ac:chgData name="Robe Alsola" userId="442cfe6c-cb90-4d1b-80d8-34dd11d025e3" providerId="ADAL" clId="{E46C7889-186B-4A6E-A43F-880B36896310}" dt="2022-08-15T06:42:34.112" v="274" actId="13926"/>
          <ac:spMkLst>
            <pc:docMk/>
            <pc:sldMk cId="1764809262" sldId="779"/>
            <ac:spMk id="3" creationId="{042D9E7B-D1BB-4A59-8D12-11E6C2FA55AC}"/>
          </ac:spMkLst>
        </pc:spChg>
      </pc:sldChg>
      <pc:sldChg chg="delCm">
        <pc:chgData name="Robe Alsola" userId="442cfe6c-cb90-4d1b-80d8-34dd11d025e3" providerId="ADAL" clId="{E46C7889-186B-4A6E-A43F-880B36896310}" dt="2022-08-15T06:44:40.759" v="277"/>
        <pc:sldMkLst>
          <pc:docMk/>
          <pc:sldMk cId="3932933500" sldId="780"/>
        </pc:sldMkLst>
      </pc:sldChg>
      <pc:sldChg chg="modSp mod">
        <pc:chgData name="Robe Alsola" userId="442cfe6c-cb90-4d1b-80d8-34dd11d025e3" providerId="ADAL" clId="{E46C7889-186B-4A6E-A43F-880B36896310}" dt="2022-08-15T06:45:35.754" v="281" actId="113"/>
        <pc:sldMkLst>
          <pc:docMk/>
          <pc:sldMk cId="2917499862" sldId="782"/>
        </pc:sldMkLst>
        <pc:graphicFrameChg chg="mod modGraphic">
          <ac:chgData name="Robe Alsola" userId="442cfe6c-cb90-4d1b-80d8-34dd11d025e3" providerId="ADAL" clId="{E46C7889-186B-4A6E-A43F-880B36896310}" dt="2022-08-15T06:45:35.754" v="281" actId="113"/>
          <ac:graphicFrameMkLst>
            <pc:docMk/>
            <pc:sldMk cId="2917499862" sldId="782"/>
            <ac:graphicFrameMk id="6" creationId="{00000000-0000-0000-0000-000000000000}"/>
          </ac:graphicFrameMkLst>
        </pc:graphicFrameChg>
      </pc:sldChg>
      <pc:sldChg chg="delCm">
        <pc:chgData name="Robe Alsola" userId="442cfe6c-cb90-4d1b-80d8-34dd11d025e3" providerId="ADAL" clId="{E46C7889-186B-4A6E-A43F-880B36896310}" dt="2022-08-15T06:45:55.320" v="282"/>
        <pc:sldMkLst>
          <pc:docMk/>
          <pc:sldMk cId="4050631319" sldId="787"/>
        </pc:sldMkLst>
      </pc:sldChg>
      <pc:sldChg chg="modSp mod delCm">
        <pc:chgData name="Robe Alsola" userId="442cfe6c-cb90-4d1b-80d8-34dd11d025e3" providerId="ADAL" clId="{E46C7889-186B-4A6E-A43F-880B36896310}" dt="2022-08-15T06:46:51.397" v="285" actId="14100"/>
        <pc:sldMkLst>
          <pc:docMk/>
          <pc:sldMk cId="4142773477" sldId="789"/>
        </pc:sldMkLst>
        <pc:spChg chg="mod">
          <ac:chgData name="Robe Alsola" userId="442cfe6c-cb90-4d1b-80d8-34dd11d025e3" providerId="ADAL" clId="{E46C7889-186B-4A6E-A43F-880B36896310}" dt="2022-08-15T06:46:51.397" v="285" actId="14100"/>
          <ac:spMkLst>
            <pc:docMk/>
            <pc:sldMk cId="4142773477" sldId="789"/>
            <ac:spMk id="3" creationId="{042D9E7B-D1BB-4A59-8D12-11E6C2FA55AC}"/>
          </ac:spMkLst>
        </pc:spChg>
      </pc:sldChg>
      <pc:sldChg chg="modSp mod addCm delCm">
        <pc:chgData name="Robe Alsola" userId="442cfe6c-cb90-4d1b-80d8-34dd11d025e3" providerId="ADAL" clId="{E46C7889-186B-4A6E-A43F-880B36896310}" dt="2022-08-15T06:51:37.586" v="289"/>
        <pc:sldMkLst>
          <pc:docMk/>
          <pc:sldMk cId="603263043" sldId="792"/>
        </pc:sldMkLst>
        <pc:spChg chg="mod">
          <ac:chgData name="Robe Alsola" userId="442cfe6c-cb90-4d1b-80d8-34dd11d025e3" providerId="ADAL" clId="{E46C7889-186B-4A6E-A43F-880B36896310}" dt="2022-08-15T06:49:52.926" v="288" actId="13926"/>
          <ac:spMkLst>
            <pc:docMk/>
            <pc:sldMk cId="603263043" sldId="792"/>
            <ac:spMk id="3" creationId="{042D9E7B-D1BB-4A59-8D12-11E6C2FA55AC}"/>
          </ac:spMkLst>
        </pc:spChg>
      </pc:sldChg>
      <pc:sldChg chg="modSp mod delCm">
        <pc:chgData name="Robe Alsola" userId="442cfe6c-cb90-4d1b-80d8-34dd11d025e3" providerId="ADAL" clId="{E46C7889-186B-4A6E-A43F-880B36896310}" dt="2022-08-15T06:56:42.607" v="333"/>
        <pc:sldMkLst>
          <pc:docMk/>
          <pc:sldMk cId="2522134410" sldId="797"/>
        </pc:sldMkLst>
        <pc:graphicFrameChg chg="mod">
          <ac:chgData name="Robe Alsola" userId="442cfe6c-cb90-4d1b-80d8-34dd11d025e3" providerId="ADAL" clId="{E46C7889-186B-4A6E-A43F-880B36896310}" dt="2022-08-15T06:56:18.891" v="331" actId="14100"/>
          <ac:graphicFrameMkLst>
            <pc:docMk/>
            <pc:sldMk cId="2522134410" sldId="797"/>
            <ac:graphicFrameMk id="6" creationId="{00000000-0000-0000-0000-000000000000}"/>
          </ac:graphicFrameMkLst>
        </pc:graphicFrameChg>
      </pc:sldChg>
      <pc:sldChg chg="modSp mod delCm modCm">
        <pc:chgData name="Robe Alsola" userId="442cfe6c-cb90-4d1b-80d8-34dd11d025e3" providerId="ADAL" clId="{E46C7889-186B-4A6E-A43F-880B36896310}" dt="2022-08-15T06:57:57.079" v="339"/>
        <pc:sldMkLst>
          <pc:docMk/>
          <pc:sldMk cId="3819718438" sldId="800"/>
        </pc:sldMkLst>
        <pc:spChg chg="mod">
          <ac:chgData name="Robe Alsola" userId="442cfe6c-cb90-4d1b-80d8-34dd11d025e3" providerId="ADAL" clId="{E46C7889-186B-4A6E-A43F-880B36896310}" dt="2022-08-15T06:57:48.161" v="337" actId="20577"/>
          <ac:spMkLst>
            <pc:docMk/>
            <pc:sldMk cId="3819718438" sldId="800"/>
            <ac:spMk id="3" creationId="{042D9E7B-D1BB-4A59-8D12-11E6C2FA55AC}"/>
          </ac:spMkLst>
        </pc:spChg>
      </pc:sldChg>
      <pc:sldChg chg="delCm">
        <pc:chgData name="Robe Alsola" userId="442cfe6c-cb90-4d1b-80d8-34dd11d025e3" providerId="ADAL" clId="{E46C7889-186B-4A6E-A43F-880B36896310}" dt="2022-08-15T06:58:25.566" v="340"/>
        <pc:sldMkLst>
          <pc:docMk/>
          <pc:sldMk cId="375258052" sldId="802"/>
        </pc:sldMkLst>
      </pc:sldChg>
      <pc:sldChg chg="delCm">
        <pc:chgData name="Robe Alsola" userId="442cfe6c-cb90-4d1b-80d8-34dd11d025e3" providerId="ADAL" clId="{E46C7889-186B-4A6E-A43F-880B36896310}" dt="2022-08-15T06:58:48.384" v="341"/>
        <pc:sldMkLst>
          <pc:docMk/>
          <pc:sldMk cId="3351267579" sldId="803"/>
        </pc:sldMkLst>
      </pc:sldChg>
      <pc:sldChg chg="modSp mod addCm delCm modCm">
        <pc:chgData name="Robe Alsola" userId="442cfe6c-cb90-4d1b-80d8-34dd11d025e3" providerId="ADAL" clId="{E46C7889-186B-4A6E-A43F-880B36896310}" dt="2022-08-15T07:01:46.230" v="378"/>
        <pc:sldMkLst>
          <pc:docMk/>
          <pc:sldMk cId="636194648" sldId="805"/>
        </pc:sldMkLst>
        <pc:spChg chg="mod">
          <ac:chgData name="Robe Alsola" userId="442cfe6c-cb90-4d1b-80d8-34dd11d025e3" providerId="ADAL" clId="{E46C7889-186B-4A6E-A43F-880B36896310}" dt="2022-08-15T07:01:27.419" v="377" actId="20577"/>
          <ac:spMkLst>
            <pc:docMk/>
            <pc:sldMk cId="636194648" sldId="805"/>
            <ac:spMk id="3" creationId="{042D9E7B-D1BB-4A59-8D12-11E6C2FA55AC}"/>
          </ac:spMkLst>
        </pc:spChg>
      </pc:sldChg>
      <pc:sldChg chg="modSp mod addCm delCm modCm">
        <pc:chgData name="Robe Alsola" userId="442cfe6c-cb90-4d1b-80d8-34dd11d025e3" providerId="ADAL" clId="{E46C7889-186B-4A6E-A43F-880B36896310}" dt="2022-08-15T07:01:21.083" v="375"/>
        <pc:sldMkLst>
          <pc:docMk/>
          <pc:sldMk cId="2403422958" sldId="806"/>
        </pc:sldMkLst>
        <pc:spChg chg="mod">
          <ac:chgData name="Robe Alsola" userId="442cfe6c-cb90-4d1b-80d8-34dd11d025e3" providerId="ADAL" clId="{E46C7889-186B-4A6E-A43F-880B36896310}" dt="2022-08-15T07:00:17.293" v="373" actId="20577"/>
          <ac:spMkLst>
            <pc:docMk/>
            <pc:sldMk cId="2403422958" sldId="806"/>
            <ac:spMk id="3" creationId="{042D9E7B-D1BB-4A59-8D12-11E6C2FA55AC}"/>
          </ac:spMkLst>
        </pc:spChg>
      </pc:sldChg>
      <pc:sldChg chg="modSp mod modCm">
        <pc:chgData name="Robe Alsola" userId="442cfe6c-cb90-4d1b-80d8-34dd11d025e3" providerId="ADAL" clId="{E46C7889-186B-4A6E-A43F-880B36896310}" dt="2022-08-15T07:04:27.605" v="389"/>
        <pc:sldMkLst>
          <pc:docMk/>
          <pc:sldMk cId="2768334342" sldId="808"/>
        </pc:sldMkLst>
        <pc:graphicFrameChg chg="mod">
          <ac:chgData name="Robe Alsola" userId="442cfe6c-cb90-4d1b-80d8-34dd11d025e3" providerId="ADAL" clId="{E46C7889-186B-4A6E-A43F-880B36896310}" dt="2022-08-15T07:03:08.194" v="386"/>
          <ac:graphicFrameMkLst>
            <pc:docMk/>
            <pc:sldMk cId="2768334342" sldId="808"/>
            <ac:graphicFrameMk id="6" creationId="{00000000-0000-0000-0000-000000000000}"/>
          </ac:graphicFrameMkLst>
        </pc:graphicFrameChg>
      </pc:sldChg>
      <pc:sldChg chg="modSp mod addCm">
        <pc:chgData name="Robe Alsola" userId="442cfe6c-cb90-4d1b-80d8-34dd11d025e3" providerId="ADAL" clId="{E46C7889-186B-4A6E-A43F-880B36896310}" dt="2022-08-15T02:42:01.892" v="26"/>
        <pc:sldMkLst>
          <pc:docMk/>
          <pc:sldMk cId="1714014738" sldId="812"/>
        </pc:sldMkLst>
        <pc:spChg chg="mod">
          <ac:chgData name="Robe Alsola" userId="442cfe6c-cb90-4d1b-80d8-34dd11d025e3" providerId="ADAL" clId="{E46C7889-186B-4A6E-A43F-880B36896310}" dt="2022-08-15T02:40:20.813" v="25" actId="20577"/>
          <ac:spMkLst>
            <pc:docMk/>
            <pc:sldMk cId="1714014738" sldId="812"/>
            <ac:spMk id="3" creationId="{042D9E7B-D1BB-4A59-8D12-11E6C2FA55AC}"/>
          </ac:spMkLst>
        </pc:spChg>
      </pc:sldChg>
      <pc:sldChg chg="modCm">
        <pc:chgData name="Robe Alsola" userId="442cfe6c-cb90-4d1b-80d8-34dd11d025e3" providerId="ADAL" clId="{E46C7889-186B-4A6E-A43F-880B36896310}" dt="2022-08-15T02:45:41.477" v="33"/>
        <pc:sldMkLst>
          <pc:docMk/>
          <pc:sldMk cId="367898712" sldId="813"/>
        </pc:sldMkLst>
      </pc:sldChg>
      <pc:sldChg chg="modSp mod addCm delCm">
        <pc:chgData name="Robe Alsola" userId="442cfe6c-cb90-4d1b-80d8-34dd11d025e3" providerId="ADAL" clId="{E46C7889-186B-4A6E-A43F-880B36896310}" dt="2022-08-15T02:30:05.845" v="13"/>
        <pc:sldMkLst>
          <pc:docMk/>
          <pc:sldMk cId="1124005095" sldId="814"/>
        </pc:sldMkLst>
        <pc:spChg chg="mod">
          <ac:chgData name="Robe Alsola" userId="442cfe6c-cb90-4d1b-80d8-34dd11d025e3" providerId="ADAL" clId="{E46C7889-186B-4A6E-A43F-880B36896310}" dt="2022-08-15T02:29:26.173" v="11" actId="13926"/>
          <ac:spMkLst>
            <pc:docMk/>
            <pc:sldMk cId="1124005095" sldId="814"/>
            <ac:spMk id="3" creationId="{042D9E7B-D1BB-4A59-8D12-11E6C2FA55AC}"/>
          </ac:spMkLst>
        </pc:spChg>
      </pc:sldChg>
      <pc:sldChg chg="delCm">
        <pc:chgData name="Robe Alsola" userId="442cfe6c-cb90-4d1b-80d8-34dd11d025e3" providerId="ADAL" clId="{E46C7889-186B-4A6E-A43F-880B36896310}" dt="2022-08-15T03:39:59.137" v="102"/>
        <pc:sldMkLst>
          <pc:docMk/>
          <pc:sldMk cId="3112297863" sldId="815"/>
        </pc:sldMkLst>
      </pc:sldChg>
      <pc:sldChg chg="addCm delCm modCm">
        <pc:chgData name="Robe Alsola" userId="442cfe6c-cb90-4d1b-80d8-34dd11d025e3" providerId="ADAL" clId="{E46C7889-186B-4A6E-A43F-880B36896310}" dt="2022-08-15T04:19:53.565" v="139"/>
        <pc:sldMkLst>
          <pc:docMk/>
          <pc:sldMk cId="1393080385" sldId="816"/>
        </pc:sldMkLst>
      </pc:sldChg>
      <pc:sldChg chg="delCm">
        <pc:chgData name="Robe Alsola" userId="442cfe6c-cb90-4d1b-80d8-34dd11d025e3" providerId="ADAL" clId="{E46C7889-186B-4A6E-A43F-880B36896310}" dt="2022-08-15T05:27:45.936" v="151"/>
        <pc:sldMkLst>
          <pc:docMk/>
          <pc:sldMk cId="1384281055" sldId="817"/>
        </pc:sldMkLst>
      </pc:sldChg>
      <pc:sldChg chg="modSp mod addCm delCm modCm">
        <pc:chgData name="Robe Alsola" userId="442cfe6c-cb90-4d1b-80d8-34dd11d025e3" providerId="ADAL" clId="{E46C7889-186B-4A6E-A43F-880B36896310}" dt="2022-08-15T05:44:24.034" v="176" actId="13926"/>
        <pc:sldMkLst>
          <pc:docMk/>
          <pc:sldMk cId="869867906" sldId="818"/>
        </pc:sldMkLst>
        <pc:spChg chg="mod">
          <ac:chgData name="Robe Alsola" userId="442cfe6c-cb90-4d1b-80d8-34dd11d025e3" providerId="ADAL" clId="{E46C7889-186B-4A6E-A43F-880B36896310}" dt="2022-08-15T05:44:24.034" v="176" actId="13926"/>
          <ac:spMkLst>
            <pc:docMk/>
            <pc:sldMk cId="869867906" sldId="818"/>
            <ac:spMk id="3" creationId="{042D9E7B-D1BB-4A59-8D12-11E6C2FA55AC}"/>
          </ac:spMkLst>
        </pc:spChg>
      </pc:sldChg>
      <pc:sldChg chg="modSp mod addCm delCm">
        <pc:chgData name="Robe Alsola" userId="442cfe6c-cb90-4d1b-80d8-34dd11d025e3" providerId="ADAL" clId="{E46C7889-186B-4A6E-A43F-880B36896310}" dt="2022-08-15T06:51:51.129" v="293"/>
        <pc:sldMkLst>
          <pc:docMk/>
          <pc:sldMk cId="1534022806" sldId="820"/>
        </pc:sldMkLst>
        <pc:spChg chg="mod">
          <ac:chgData name="Robe Alsola" userId="442cfe6c-cb90-4d1b-80d8-34dd11d025e3" providerId="ADAL" clId="{E46C7889-186B-4A6E-A43F-880B36896310}" dt="2022-08-15T06:51:46.997" v="292" actId="20577"/>
          <ac:spMkLst>
            <pc:docMk/>
            <pc:sldMk cId="1534022806" sldId="820"/>
            <ac:spMk id="3" creationId="{042D9E7B-D1BB-4A59-8D12-11E6C2FA55AC}"/>
          </ac:spMkLst>
        </pc:spChg>
      </pc:sldChg>
      <pc:sldChg chg="modSp mod addCm delCm">
        <pc:chgData name="Robe Alsola" userId="442cfe6c-cb90-4d1b-80d8-34dd11d025e3" providerId="ADAL" clId="{E46C7889-186B-4A6E-A43F-880B36896310}" dt="2022-08-15T06:52:19.215" v="303" actId="13926"/>
        <pc:sldMkLst>
          <pc:docMk/>
          <pc:sldMk cId="134533867" sldId="821"/>
        </pc:sldMkLst>
        <pc:spChg chg="mod">
          <ac:chgData name="Robe Alsola" userId="442cfe6c-cb90-4d1b-80d8-34dd11d025e3" providerId="ADAL" clId="{E46C7889-186B-4A6E-A43F-880B36896310}" dt="2022-08-15T06:52:19.215" v="303" actId="13926"/>
          <ac:spMkLst>
            <pc:docMk/>
            <pc:sldMk cId="134533867" sldId="821"/>
            <ac:spMk id="3" creationId="{042D9E7B-D1BB-4A59-8D12-11E6C2FA55AC}"/>
          </ac:spMkLst>
        </pc:spChg>
      </pc:sldChg>
      <pc:sldChg chg="modSp mod addCm delCm">
        <pc:chgData name="Robe Alsola" userId="442cfe6c-cb90-4d1b-80d8-34dd11d025e3" providerId="ADAL" clId="{E46C7889-186B-4A6E-A43F-880B36896310}" dt="2022-08-15T06:52:05.950" v="299"/>
        <pc:sldMkLst>
          <pc:docMk/>
          <pc:sldMk cId="2527032006" sldId="822"/>
        </pc:sldMkLst>
        <pc:spChg chg="mod">
          <ac:chgData name="Robe Alsola" userId="442cfe6c-cb90-4d1b-80d8-34dd11d025e3" providerId="ADAL" clId="{E46C7889-186B-4A6E-A43F-880B36896310}" dt="2022-08-15T06:52:02.066" v="298" actId="20577"/>
          <ac:spMkLst>
            <pc:docMk/>
            <pc:sldMk cId="2527032006" sldId="822"/>
            <ac:spMk id="3" creationId="{042D9E7B-D1BB-4A59-8D12-11E6C2FA55AC}"/>
          </ac:spMkLst>
        </pc:spChg>
      </pc:sldChg>
      <pc:sldChg chg="del">
        <pc:chgData name="Robe Alsola" userId="442cfe6c-cb90-4d1b-80d8-34dd11d025e3" providerId="ADAL" clId="{E46C7889-186B-4A6E-A43F-880B36896310}" dt="2022-08-15T06:56:38.911" v="332" actId="47"/>
        <pc:sldMkLst>
          <pc:docMk/>
          <pc:sldMk cId="4101195932" sldId="823"/>
        </pc:sldMkLst>
      </pc:sldChg>
      <pc:sldChg chg="addCm delCm modCm">
        <pc:chgData name="Robe Alsola" userId="442cfe6c-cb90-4d1b-80d8-34dd11d025e3" providerId="ADAL" clId="{E46C7889-186B-4A6E-A43F-880B36896310}" dt="2022-08-15T07:04:35.558" v="390"/>
        <pc:sldMkLst>
          <pc:docMk/>
          <pc:sldMk cId="2514871899" sldId="824"/>
        </pc:sldMkLst>
      </pc:sldChg>
      <pc:sldChg chg="modCm">
        <pc:chgData name="Robe Alsola" userId="442cfe6c-cb90-4d1b-80d8-34dd11d025e3" providerId="ADAL" clId="{E46C7889-186B-4A6E-A43F-880B36896310}" dt="2022-08-15T07:04:39.116" v="391"/>
        <pc:sldMkLst>
          <pc:docMk/>
          <pc:sldMk cId="232541543" sldId="825"/>
        </pc:sldMkLst>
      </pc:sldChg>
    </pc:docChg>
  </pc:docChgLst>
  <pc:docChgLst>
    <pc:chgData name="Robe Alsola" userId="442cfe6c-cb90-4d1b-80d8-34dd11d025e3" providerId="ADAL" clId="{1AF89339-879D-477F-9AF0-2A7ADF2D2712}"/>
    <pc:docChg chg="undo redo custSel addSld delSld modSld modSection">
      <pc:chgData name="Robe Alsola" userId="442cfe6c-cb90-4d1b-80d8-34dd11d025e3" providerId="ADAL" clId="{1AF89339-879D-477F-9AF0-2A7ADF2D2712}" dt="2022-08-08T06:20:29.821" v="788" actId="13926"/>
      <pc:docMkLst>
        <pc:docMk/>
      </pc:docMkLst>
      <pc:sldChg chg="modSp mod addCm modCm">
        <pc:chgData name="Robe Alsola" userId="442cfe6c-cb90-4d1b-80d8-34dd11d025e3" providerId="ADAL" clId="{1AF89339-879D-477F-9AF0-2A7ADF2D2712}" dt="2022-08-08T03:15:59.569" v="589" actId="13926"/>
        <pc:sldMkLst>
          <pc:docMk/>
          <pc:sldMk cId="1250537858" sldId="423"/>
        </pc:sldMkLst>
        <pc:spChg chg="mod">
          <ac:chgData name="Robe Alsola" userId="442cfe6c-cb90-4d1b-80d8-34dd11d025e3" providerId="ADAL" clId="{1AF89339-879D-477F-9AF0-2A7ADF2D2712}" dt="2022-08-08T03:15:59.569" v="589" actId="13926"/>
          <ac:spMkLst>
            <pc:docMk/>
            <pc:sldMk cId="1250537858" sldId="423"/>
            <ac:spMk id="3" creationId="{6775BCBC-80AD-4BB5-B2F3-2A55BDDB08C4}"/>
          </ac:spMkLst>
        </pc:spChg>
      </pc:sldChg>
      <pc:sldChg chg="modSp mod addCm">
        <pc:chgData name="Robe Alsola" userId="442cfe6c-cb90-4d1b-80d8-34dd11d025e3" providerId="ADAL" clId="{1AF89339-879D-477F-9AF0-2A7ADF2D2712}" dt="2022-08-08T06:05:34.922" v="658" actId="13926"/>
        <pc:sldMkLst>
          <pc:docMk/>
          <pc:sldMk cId="4055469947" sldId="425"/>
        </pc:sldMkLst>
        <pc:spChg chg="mod">
          <ac:chgData name="Robe Alsola" userId="442cfe6c-cb90-4d1b-80d8-34dd11d025e3" providerId="ADAL" clId="{1AF89339-879D-477F-9AF0-2A7ADF2D2712}" dt="2022-08-08T06:05:34.922" v="658" actId="13926"/>
          <ac:spMkLst>
            <pc:docMk/>
            <pc:sldMk cId="4055469947" sldId="425"/>
            <ac:spMk id="2" creationId="{726C08C4-900E-47A5-A5C9-CBC25C60966A}"/>
          </ac:spMkLst>
        </pc:spChg>
      </pc:sldChg>
      <pc:sldChg chg="modSp mod">
        <pc:chgData name="Robe Alsola" userId="442cfe6c-cb90-4d1b-80d8-34dd11d025e3" providerId="ADAL" clId="{1AF89339-879D-477F-9AF0-2A7ADF2D2712}" dt="2022-08-08T03:19:15.496" v="591" actId="179"/>
        <pc:sldMkLst>
          <pc:docMk/>
          <pc:sldMk cId="1595533788" sldId="483"/>
        </pc:sldMkLst>
        <pc:spChg chg="mod">
          <ac:chgData name="Robe Alsola" userId="442cfe6c-cb90-4d1b-80d8-34dd11d025e3" providerId="ADAL" clId="{1AF89339-879D-477F-9AF0-2A7ADF2D2712}" dt="2022-08-08T03:19:15.496" v="591" actId="179"/>
          <ac:spMkLst>
            <pc:docMk/>
            <pc:sldMk cId="1595533788" sldId="483"/>
            <ac:spMk id="2" creationId="{70AB3EF6-BB7D-4D73-9C21-731770A78952}"/>
          </ac:spMkLst>
        </pc:spChg>
      </pc:sldChg>
      <pc:sldChg chg="modSp mod addCm delCm">
        <pc:chgData name="Robe Alsola" userId="442cfe6c-cb90-4d1b-80d8-34dd11d025e3" providerId="ADAL" clId="{1AF89339-879D-477F-9AF0-2A7ADF2D2712}" dt="2022-08-08T06:08:05.750" v="667" actId="13926"/>
        <pc:sldMkLst>
          <pc:docMk/>
          <pc:sldMk cId="3894788654" sldId="489"/>
        </pc:sldMkLst>
        <pc:spChg chg="mod">
          <ac:chgData name="Robe Alsola" userId="442cfe6c-cb90-4d1b-80d8-34dd11d025e3" providerId="ADAL" clId="{1AF89339-879D-477F-9AF0-2A7ADF2D2712}" dt="2022-08-05T01:25:39.131" v="69" actId="20578"/>
          <ac:spMkLst>
            <pc:docMk/>
            <pc:sldMk cId="3894788654" sldId="489"/>
            <ac:spMk id="3" creationId="{042D9E7B-D1BB-4A59-8D12-11E6C2FA55AC}"/>
          </ac:spMkLst>
        </pc:spChg>
        <pc:spChg chg="mod">
          <ac:chgData name="Robe Alsola" userId="442cfe6c-cb90-4d1b-80d8-34dd11d025e3" providerId="ADAL" clId="{1AF89339-879D-477F-9AF0-2A7ADF2D2712}" dt="2022-08-08T06:08:05.750" v="667" actId="13926"/>
          <ac:spMkLst>
            <pc:docMk/>
            <pc:sldMk cId="3894788654" sldId="489"/>
            <ac:spMk id="5" creationId="{CD165E52-92B3-40D4-949D-279EB90F3F9E}"/>
          </ac:spMkLst>
        </pc:spChg>
      </pc:sldChg>
      <pc:sldChg chg="modSp mod addCm modCm">
        <pc:chgData name="Robe Alsola" userId="442cfe6c-cb90-4d1b-80d8-34dd11d025e3" providerId="ADAL" clId="{1AF89339-879D-477F-9AF0-2A7ADF2D2712}" dt="2022-08-08T06:02:46.430" v="655"/>
        <pc:sldMkLst>
          <pc:docMk/>
          <pc:sldMk cId="471634596" sldId="516"/>
        </pc:sldMkLst>
        <pc:spChg chg="mod">
          <ac:chgData name="Robe Alsola" userId="442cfe6c-cb90-4d1b-80d8-34dd11d025e3" providerId="ADAL" clId="{1AF89339-879D-477F-9AF0-2A7ADF2D2712}" dt="2022-08-08T03:14:26.445" v="587" actId="1076"/>
          <ac:spMkLst>
            <pc:docMk/>
            <pc:sldMk cId="471634596" sldId="516"/>
            <ac:spMk id="21" creationId="{F28CC414-0C54-4CC5-91D8-905C796EE4BB}"/>
          </ac:spMkLst>
        </pc:spChg>
        <pc:spChg chg="mod modCrop">
          <ac:chgData name="Robe Alsola" userId="442cfe6c-cb90-4d1b-80d8-34dd11d025e3" providerId="ADAL" clId="{1AF89339-879D-477F-9AF0-2A7ADF2D2712}" dt="2022-08-05T00:35:42.262" v="32" actId="14100"/>
          <ac:spMkLst>
            <pc:docMk/>
            <pc:sldMk cId="471634596" sldId="516"/>
            <ac:spMk id="25" creationId="{4CCA684C-F4D4-4B8E-AD2B-0C4D1602AA60}"/>
          </ac:spMkLst>
        </pc:spChg>
        <pc:picChg chg="mod">
          <ac:chgData name="Robe Alsola" userId="442cfe6c-cb90-4d1b-80d8-34dd11d025e3" providerId="ADAL" clId="{1AF89339-879D-477F-9AF0-2A7ADF2D2712}" dt="2022-08-05T00:28:47.987" v="1" actId="688"/>
          <ac:picMkLst>
            <pc:docMk/>
            <pc:sldMk cId="471634596" sldId="516"/>
            <ac:picMk id="5" creationId="{D7D26135-A1C7-40B2-BCF0-777E84A7E1C2}"/>
          </ac:picMkLst>
        </pc:picChg>
      </pc:sldChg>
      <pc:sldChg chg="modSp mod">
        <pc:chgData name="Robe Alsola" userId="442cfe6c-cb90-4d1b-80d8-34dd11d025e3" providerId="ADAL" clId="{1AF89339-879D-477F-9AF0-2A7ADF2D2712}" dt="2022-08-05T00:56:00.768" v="37" actId="20577"/>
        <pc:sldMkLst>
          <pc:docMk/>
          <pc:sldMk cId="945813928" sldId="684"/>
        </pc:sldMkLst>
        <pc:spChg chg="mod">
          <ac:chgData name="Robe Alsola" userId="442cfe6c-cb90-4d1b-80d8-34dd11d025e3" providerId="ADAL" clId="{1AF89339-879D-477F-9AF0-2A7ADF2D2712}" dt="2022-08-05T00:56:00.768" v="37" actId="20577"/>
          <ac:spMkLst>
            <pc:docMk/>
            <pc:sldMk cId="945813928" sldId="684"/>
            <ac:spMk id="3" creationId="{042D9E7B-D1BB-4A59-8D12-11E6C2FA55AC}"/>
          </ac:spMkLst>
        </pc:spChg>
      </pc:sldChg>
      <pc:sldChg chg="modSp mod addCm">
        <pc:chgData name="Robe Alsola" userId="442cfe6c-cb90-4d1b-80d8-34dd11d025e3" providerId="ADAL" clId="{1AF89339-879D-477F-9AF0-2A7ADF2D2712}" dt="2022-08-05T01:05:12.710" v="40"/>
        <pc:sldMkLst>
          <pc:docMk/>
          <pc:sldMk cId="1071819731" sldId="686"/>
        </pc:sldMkLst>
        <pc:spChg chg="mod">
          <ac:chgData name="Robe Alsola" userId="442cfe6c-cb90-4d1b-80d8-34dd11d025e3" providerId="ADAL" clId="{1AF89339-879D-477F-9AF0-2A7ADF2D2712}" dt="2022-08-05T00:59:48.052" v="39" actId="20577"/>
          <ac:spMkLst>
            <pc:docMk/>
            <pc:sldMk cId="1071819731" sldId="686"/>
            <ac:spMk id="3" creationId="{042D9E7B-D1BB-4A59-8D12-11E6C2FA55AC}"/>
          </ac:spMkLst>
        </pc:spChg>
      </pc:sldChg>
      <pc:sldChg chg="modSp mod addCm">
        <pc:chgData name="Robe Alsola" userId="442cfe6c-cb90-4d1b-80d8-34dd11d025e3" providerId="ADAL" clId="{1AF89339-879D-477F-9AF0-2A7ADF2D2712}" dt="2022-08-08T03:28:03.820" v="602" actId="14100"/>
        <pc:sldMkLst>
          <pc:docMk/>
          <pc:sldMk cId="578075624" sldId="687"/>
        </pc:sldMkLst>
        <pc:spChg chg="mod">
          <ac:chgData name="Robe Alsola" userId="442cfe6c-cb90-4d1b-80d8-34dd11d025e3" providerId="ADAL" clId="{1AF89339-879D-477F-9AF0-2A7ADF2D2712}" dt="2022-08-08T03:27:55.053" v="601" actId="14100"/>
          <ac:spMkLst>
            <pc:docMk/>
            <pc:sldMk cId="578075624" sldId="687"/>
            <ac:spMk id="3" creationId="{042D9E7B-D1BB-4A59-8D12-11E6C2FA55AC}"/>
          </ac:spMkLst>
        </pc:spChg>
        <pc:picChg chg="mod">
          <ac:chgData name="Robe Alsola" userId="442cfe6c-cb90-4d1b-80d8-34dd11d025e3" providerId="ADAL" clId="{1AF89339-879D-477F-9AF0-2A7ADF2D2712}" dt="2022-08-08T03:28:03.820" v="602" actId="14100"/>
          <ac:picMkLst>
            <pc:docMk/>
            <pc:sldMk cId="578075624" sldId="687"/>
            <ac:picMk id="6" creationId="{00000000-0000-0000-0000-000000000000}"/>
          </ac:picMkLst>
        </pc:picChg>
      </pc:sldChg>
      <pc:sldChg chg="modSp mod">
        <pc:chgData name="Robe Alsola" userId="442cfe6c-cb90-4d1b-80d8-34dd11d025e3" providerId="ADAL" clId="{1AF89339-879D-477F-9AF0-2A7ADF2D2712}" dt="2022-08-08T03:29:57.085" v="610" actId="14100"/>
        <pc:sldMkLst>
          <pc:docMk/>
          <pc:sldMk cId="1324405417" sldId="688"/>
        </pc:sldMkLst>
        <pc:spChg chg="mod">
          <ac:chgData name="Robe Alsola" userId="442cfe6c-cb90-4d1b-80d8-34dd11d025e3" providerId="ADAL" clId="{1AF89339-879D-477F-9AF0-2A7ADF2D2712}" dt="2022-08-08T03:26:13.223" v="594" actId="14100"/>
          <ac:spMkLst>
            <pc:docMk/>
            <pc:sldMk cId="1324405417" sldId="688"/>
            <ac:spMk id="3" creationId="{042D9E7B-D1BB-4A59-8D12-11E6C2FA55AC}"/>
          </ac:spMkLst>
        </pc:spChg>
        <pc:picChg chg="mod">
          <ac:chgData name="Robe Alsola" userId="442cfe6c-cb90-4d1b-80d8-34dd11d025e3" providerId="ADAL" clId="{1AF89339-879D-477F-9AF0-2A7ADF2D2712}" dt="2022-08-08T03:29:57.085" v="610" actId="14100"/>
          <ac:picMkLst>
            <pc:docMk/>
            <pc:sldMk cId="1324405417" sldId="688"/>
            <ac:picMk id="7" creationId="{00000000-0000-0000-0000-000000000000}"/>
          </ac:picMkLst>
        </pc:picChg>
      </pc:sldChg>
      <pc:sldChg chg="modSp mod addCm delCm modCm">
        <pc:chgData name="Robe Alsola" userId="442cfe6c-cb90-4d1b-80d8-34dd11d025e3" providerId="ADAL" clId="{1AF89339-879D-477F-9AF0-2A7ADF2D2712}" dt="2022-08-08T03:31:16.048" v="613"/>
        <pc:sldMkLst>
          <pc:docMk/>
          <pc:sldMk cId="2654238176" sldId="689"/>
        </pc:sldMkLst>
        <pc:spChg chg="mod">
          <ac:chgData name="Robe Alsola" userId="442cfe6c-cb90-4d1b-80d8-34dd11d025e3" providerId="ADAL" clId="{1AF89339-879D-477F-9AF0-2A7ADF2D2712}" dt="2022-08-08T03:28:59.327" v="607" actId="14100"/>
          <ac:spMkLst>
            <pc:docMk/>
            <pc:sldMk cId="2654238176" sldId="689"/>
            <ac:spMk id="3" creationId="{042D9E7B-D1BB-4A59-8D12-11E6C2FA55AC}"/>
          </ac:spMkLst>
        </pc:spChg>
        <pc:picChg chg="mod">
          <ac:chgData name="Robe Alsola" userId="442cfe6c-cb90-4d1b-80d8-34dd11d025e3" providerId="ADAL" clId="{1AF89339-879D-477F-9AF0-2A7ADF2D2712}" dt="2022-08-08T03:29:20.741" v="609" actId="1076"/>
          <ac:picMkLst>
            <pc:docMk/>
            <pc:sldMk cId="2654238176" sldId="689"/>
            <ac:picMk id="5" creationId="{00000000-0000-0000-0000-000000000000}"/>
          </ac:picMkLst>
        </pc:picChg>
      </pc:sldChg>
      <pc:sldChg chg="modSp mod addCm delCm">
        <pc:chgData name="Robe Alsola" userId="442cfe6c-cb90-4d1b-80d8-34dd11d025e3" providerId="ADAL" clId="{1AF89339-879D-477F-9AF0-2A7ADF2D2712}" dt="2022-08-08T06:06:58.025" v="663" actId="13926"/>
        <pc:sldMkLst>
          <pc:docMk/>
          <pc:sldMk cId="1671044664" sldId="690"/>
        </pc:sldMkLst>
        <pc:spChg chg="mod">
          <ac:chgData name="Robe Alsola" userId="442cfe6c-cb90-4d1b-80d8-34dd11d025e3" providerId="ADAL" clId="{1AF89339-879D-477F-9AF0-2A7ADF2D2712}" dt="2022-08-05T01:14:59.506" v="44" actId="20577"/>
          <ac:spMkLst>
            <pc:docMk/>
            <pc:sldMk cId="1671044664" sldId="690"/>
            <ac:spMk id="3" creationId="{042D9E7B-D1BB-4A59-8D12-11E6C2FA55AC}"/>
          </ac:spMkLst>
        </pc:spChg>
        <pc:spChg chg="mod">
          <ac:chgData name="Robe Alsola" userId="442cfe6c-cb90-4d1b-80d8-34dd11d025e3" providerId="ADAL" clId="{1AF89339-879D-477F-9AF0-2A7ADF2D2712}" dt="2022-08-08T06:06:58.025" v="663" actId="13926"/>
          <ac:spMkLst>
            <pc:docMk/>
            <pc:sldMk cId="1671044664" sldId="690"/>
            <ac:spMk id="5" creationId="{CD165E52-92B3-40D4-949D-279EB90F3F9E}"/>
          </ac:spMkLst>
        </pc:spChg>
      </pc:sldChg>
      <pc:sldChg chg="modSp mod addCm modCm">
        <pc:chgData name="Robe Alsola" userId="442cfe6c-cb90-4d1b-80d8-34dd11d025e3" providerId="ADAL" clId="{1AF89339-879D-477F-9AF0-2A7ADF2D2712}" dt="2022-08-08T06:07:51.758" v="666"/>
        <pc:sldMkLst>
          <pc:docMk/>
          <pc:sldMk cId="88990699" sldId="691"/>
        </pc:sldMkLst>
        <pc:spChg chg="mod">
          <ac:chgData name="Robe Alsola" userId="442cfe6c-cb90-4d1b-80d8-34dd11d025e3" providerId="ADAL" clId="{1AF89339-879D-477F-9AF0-2A7ADF2D2712}" dt="2022-08-05T01:21:39.489" v="64" actId="13926"/>
          <ac:spMkLst>
            <pc:docMk/>
            <pc:sldMk cId="88990699" sldId="691"/>
            <ac:spMk id="3" creationId="{042D9E7B-D1BB-4A59-8D12-11E6C2FA55AC}"/>
          </ac:spMkLst>
        </pc:spChg>
        <pc:spChg chg="mod">
          <ac:chgData name="Robe Alsola" userId="442cfe6c-cb90-4d1b-80d8-34dd11d025e3" providerId="ADAL" clId="{1AF89339-879D-477F-9AF0-2A7ADF2D2712}" dt="2022-08-08T06:07:22.037" v="665" actId="20577"/>
          <ac:spMkLst>
            <pc:docMk/>
            <pc:sldMk cId="88990699" sldId="691"/>
            <ac:spMk id="5" creationId="{CD165E52-92B3-40D4-949D-279EB90F3F9E}"/>
          </ac:spMkLst>
        </pc:spChg>
      </pc:sldChg>
      <pc:sldChg chg="modSp mod addCm modCm">
        <pc:chgData name="Robe Alsola" userId="442cfe6c-cb90-4d1b-80d8-34dd11d025e3" providerId="ADAL" clId="{1AF89339-879D-477F-9AF0-2A7ADF2D2712}" dt="2022-08-08T06:12:11.409" v="701" actId="13926"/>
        <pc:sldMkLst>
          <pc:docMk/>
          <pc:sldMk cId="2133513442" sldId="692"/>
        </pc:sldMkLst>
        <pc:spChg chg="mod">
          <ac:chgData name="Robe Alsola" userId="442cfe6c-cb90-4d1b-80d8-34dd11d025e3" providerId="ADAL" clId="{1AF89339-879D-477F-9AF0-2A7ADF2D2712}" dt="2022-08-05T03:04:06.040" v="252" actId="13926"/>
          <ac:spMkLst>
            <pc:docMk/>
            <pc:sldMk cId="2133513442" sldId="692"/>
            <ac:spMk id="3" creationId="{042D9E7B-D1BB-4A59-8D12-11E6C2FA55AC}"/>
          </ac:spMkLst>
        </pc:spChg>
        <pc:spChg chg="mod">
          <ac:chgData name="Robe Alsola" userId="442cfe6c-cb90-4d1b-80d8-34dd11d025e3" providerId="ADAL" clId="{1AF89339-879D-477F-9AF0-2A7ADF2D2712}" dt="2022-08-08T06:12:11.409" v="701" actId="13926"/>
          <ac:spMkLst>
            <pc:docMk/>
            <pc:sldMk cId="2133513442" sldId="692"/>
            <ac:spMk id="5" creationId="{CD165E52-92B3-40D4-949D-279EB90F3F9E}"/>
          </ac:spMkLst>
        </pc:spChg>
      </pc:sldChg>
      <pc:sldChg chg="modSp mod addCm">
        <pc:chgData name="Robe Alsola" userId="442cfe6c-cb90-4d1b-80d8-34dd11d025e3" providerId="ADAL" clId="{1AF89339-879D-477F-9AF0-2A7ADF2D2712}" dt="2022-08-08T06:08:15.375" v="668" actId="13926"/>
        <pc:sldMkLst>
          <pc:docMk/>
          <pc:sldMk cId="174665548" sldId="694"/>
        </pc:sldMkLst>
        <pc:spChg chg="mod">
          <ac:chgData name="Robe Alsola" userId="442cfe6c-cb90-4d1b-80d8-34dd11d025e3" providerId="ADAL" clId="{1AF89339-879D-477F-9AF0-2A7ADF2D2712}" dt="2022-08-05T01:30:37.044" v="79" actId="20577"/>
          <ac:spMkLst>
            <pc:docMk/>
            <pc:sldMk cId="174665548" sldId="694"/>
            <ac:spMk id="3" creationId="{042D9E7B-D1BB-4A59-8D12-11E6C2FA55AC}"/>
          </ac:spMkLst>
        </pc:spChg>
        <pc:spChg chg="mod">
          <ac:chgData name="Robe Alsola" userId="442cfe6c-cb90-4d1b-80d8-34dd11d025e3" providerId="ADAL" clId="{1AF89339-879D-477F-9AF0-2A7ADF2D2712}" dt="2022-08-08T06:08:15.375" v="668" actId="13926"/>
          <ac:spMkLst>
            <pc:docMk/>
            <pc:sldMk cId="174665548" sldId="694"/>
            <ac:spMk id="5" creationId="{CD165E52-92B3-40D4-949D-279EB90F3F9E}"/>
          </ac:spMkLst>
        </pc:spChg>
      </pc:sldChg>
      <pc:sldChg chg="modSp mod">
        <pc:chgData name="Robe Alsola" userId="442cfe6c-cb90-4d1b-80d8-34dd11d025e3" providerId="ADAL" clId="{1AF89339-879D-477F-9AF0-2A7ADF2D2712}" dt="2022-08-08T06:08:21.967" v="669" actId="13926"/>
        <pc:sldMkLst>
          <pc:docMk/>
          <pc:sldMk cId="560743608" sldId="695"/>
        </pc:sldMkLst>
        <pc:spChg chg="mod">
          <ac:chgData name="Robe Alsola" userId="442cfe6c-cb90-4d1b-80d8-34dd11d025e3" providerId="ADAL" clId="{1AF89339-879D-477F-9AF0-2A7ADF2D2712}" dt="2022-08-08T06:08:21.967" v="669" actId="13926"/>
          <ac:spMkLst>
            <pc:docMk/>
            <pc:sldMk cId="560743608" sldId="695"/>
            <ac:spMk id="5" creationId="{CD165E52-92B3-40D4-949D-279EB90F3F9E}"/>
          </ac:spMkLst>
        </pc:spChg>
      </pc:sldChg>
      <pc:sldChg chg="modSp mod">
        <pc:chgData name="Robe Alsola" userId="442cfe6c-cb90-4d1b-80d8-34dd11d025e3" providerId="ADAL" clId="{1AF89339-879D-477F-9AF0-2A7ADF2D2712}" dt="2022-08-08T06:08:28.415" v="670" actId="13926"/>
        <pc:sldMkLst>
          <pc:docMk/>
          <pc:sldMk cId="2310381626" sldId="696"/>
        </pc:sldMkLst>
        <pc:spChg chg="mod">
          <ac:chgData name="Robe Alsola" userId="442cfe6c-cb90-4d1b-80d8-34dd11d025e3" providerId="ADAL" clId="{1AF89339-879D-477F-9AF0-2A7ADF2D2712}" dt="2022-08-08T06:08:28.415" v="670" actId="13926"/>
          <ac:spMkLst>
            <pc:docMk/>
            <pc:sldMk cId="2310381626" sldId="696"/>
            <ac:spMk id="5" creationId="{CD165E52-92B3-40D4-949D-279EB90F3F9E}"/>
          </ac:spMkLst>
        </pc:spChg>
      </pc:sldChg>
      <pc:sldChg chg="modSp mod addCm modCm">
        <pc:chgData name="Robe Alsola" userId="442cfe6c-cb90-4d1b-80d8-34dd11d025e3" providerId="ADAL" clId="{1AF89339-879D-477F-9AF0-2A7ADF2D2712}" dt="2022-08-08T06:08:39.448" v="671" actId="13926"/>
        <pc:sldMkLst>
          <pc:docMk/>
          <pc:sldMk cId="1808339895" sldId="697"/>
        </pc:sldMkLst>
        <pc:spChg chg="mod">
          <ac:chgData name="Robe Alsola" userId="442cfe6c-cb90-4d1b-80d8-34dd11d025e3" providerId="ADAL" clId="{1AF89339-879D-477F-9AF0-2A7ADF2D2712}" dt="2022-08-08T03:43:43.321" v="618" actId="20577"/>
          <ac:spMkLst>
            <pc:docMk/>
            <pc:sldMk cId="1808339895" sldId="697"/>
            <ac:spMk id="3" creationId="{042D9E7B-D1BB-4A59-8D12-11E6C2FA55AC}"/>
          </ac:spMkLst>
        </pc:spChg>
        <pc:spChg chg="mod">
          <ac:chgData name="Robe Alsola" userId="442cfe6c-cb90-4d1b-80d8-34dd11d025e3" providerId="ADAL" clId="{1AF89339-879D-477F-9AF0-2A7ADF2D2712}" dt="2022-08-08T06:08:39.448" v="671" actId="13926"/>
          <ac:spMkLst>
            <pc:docMk/>
            <pc:sldMk cId="1808339895" sldId="697"/>
            <ac:spMk id="5" creationId="{CD165E52-92B3-40D4-949D-279EB90F3F9E}"/>
          </ac:spMkLst>
        </pc:spChg>
      </pc:sldChg>
      <pc:sldChg chg="modSp mod">
        <pc:chgData name="Robe Alsola" userId="442cfe6c-cb90-4d1b-80d8-34dd11d025e3" providerId="ADAL" clId="{1AF89339-879D-477F-9AF0-2A7ADF2D2712}" dt="2022-08-08T06:08:48.112" v="672" actId="13926"/>
        <pc:sldMkLst>
          <pc:docMk/>
          <pc:sldMk cId="1079179195" sldId="698"/>
        </pc:sldMkLst>
        <pc:spChg chg="mod">
          <ac:chgData name="Robe Alsola" userId="442cfe6c-cb90-4d1b-80d8-34dd11d025e3" providerId="ADAL" clId="{1AF89339-879D-477F-9AF0-2A7ADF2D2712}" dt="2022-08-08T06:08:48.112" v="672" actId="13926"/>
          <ac:spMkLst>
            <pc:docMk/>
            <pc:sldMk cId="1079179195" sldId="698"/>
            <ac:spMk id="5" creationId="{CD165E52-92B3-40D4-949D-279EB90F3F9E}"/>
          </ac:spMkLst>
        </pc:spChg>
      </pc:sldChg>
      <pc:sldChg chg="modSp mod addCm">
        <pc:chgData name="Robe Alsola" userId="442cfe6c-cb90-4d1b-80d8-34dd11d025e3" providerId="ADAL" clId="{1AF89339-879D-477F-9AF0-2A7ADF2D2712}" dt="2022-08-08T06:08:54.958" v="673" actId="13926"/>
        <pc:sldMkLst>
          <pc:docMk/>
          <pc:sldMk cId="3272164643" sldId="699"/>
        </pc:sldMkLst>
        <pc:spChg chg="mod">
          <ac:chgData name="Robe Alsola" userId="442cfe6c-cb90-4d1b-80d8-34dd11d025e3" providerId="ADAL" clId="{1AF89339-879D-477F-9AF0-2A7ADF2D2712}" dt="2022-08-08T03:48:06.331" v="626" actId="207"/>
          <ac:spMkLst>
            <pc:docMk/>
            <pc:sldMk cId="3272164643" sldId="699"/>
            <ac:spMk id="3" creationId="{042D9E7B-D1BB-4A59-8D12-11E6C2FA55AC}"/>
          </ac:spMkLst>
        </pc:spChg>
        <pc:spChg chg="mod">
          <ac:chgData name="Robe Alsola" userId="442cfe6c-cb90-4d1b-80d8-34dd11d025e3" providerId="ADAL" clId="{1AF89339-879D-477F-9AF0-2A7ADF2D2712}" dt="2022-08-08T06:08:54.958" v="673" actId="13926"/>
          <ac:spMkLst>
            <pc:docMk/>
            <pc:sldMk cId="3272164643" sldId="699"/>
            <ac:spMk id="5" creationId="{CD165E52-92B3-40D4-949D-279EB90F3F9E}"/>
          </ac:spMkLst>
        </pc:spChg>
      </pc:sldChg>
      <pc:sldChg chg="modSp mod addCm">
        <pc:chgData name="Robe Alsola" userId="442cfe6c-cb90-4d1b-80d8-34dd11d025e3" providerId="ADAL" clId="{1AF89339-879D-477F-9AF0-2A7ADF2D2712}" dt="2022-08-08T06:09:02.943" v="674" actId="13926"/>
        <pc:sldMkLst>
          <pc:docMk/>
          <pc:sldMk cId="2384689675" sldId="700"/>
        </pc:sldMkLst>
        <pc:spChg chg="mod">
          <ac:chgData name="Robe Alsola" userId="442cfe6c-cb90-4d1b-80d8-34dd11d025e3" providerId="ADAL" clId="{1AF89339-879D-477F-9AF0-2A7ADF2D2712}" dt="2022-08-08T06:09:02.943" v="674" actId="13926"/>
          <ac:spMkLst>
            <pc:docMk/>
            <pc:sldMk cId="2384689675" sldId="700"/>
            <ac:spMk id="5" creationId="{CD165E52-92B3-40D4-949D-279EB90F3F9E}"/>
          </ac:spMkLst>
        </pc:spChg>
      </pc:sldChg>
      <pc:sldChg chg="modSp mod addCm delCm">
        <pc:chgData name="Robe Alsola" userId="442cfe6c-cb90-4d1b-80d8-34dd11d025e3" providerId="ADAL" clId="{1AF89339-879D-477F-9AF0-2A7ADF2D2712}" dt="2022-08-08T06:09:10.623" v="675" actId="13926"/>
        <pc:sldMkLst>
          <pc:docMk/>
          <pc:sldMk cId="4106134889" sldId="701"/>
        </pc:sldMkLst>
        <pc:spChg chg="mod">
          <ac:chgData name="Robe Alsola" userId="442cfe6c-cb90-4d1b-80d8-34dd11d025e3" providerId="ADAL" clId="{1AF89339-879D-477F-9AF0-2A7ADF2D2712}" dt="2022-08-05T02:36:27.715" v="194" actId="13926"/>
          <ac:spMkLst>
            <pc:docMk/>
            <pc:sldMk cId="4106134889" sldId="701"/>
            <ac:spMk id="3" creationId="{042D9E7B-D1BB-4A59-8D12-11E6C2FA55AC}"/>
          </ac:spMkLst>
        </pc:spChg>
        <pc:spChg chg="mod">
          <ac:chgData name="Robe Alsola" userId="442cfe6c-cb90-4d1b-80d8-34dd11d025e3" providerId="ADAL" clId="{1AF89339-879D-477F-9AF0-2A7ADF2D2712}" dt="2022-08-08T06:09:10.623" v="675" actId="13926"/>
          <ac:spMkLst>
            <pc:docMk/>
            <pc:sldMk cId="4106134889" sldId="701"/>
            <ac:spMk id="5" creationId="{CD165E52-92B3-40D4-949D-279EB90F3F9E}"/>
          </ac:spMkLst>
        </pc:spChg>
      </pc:sldChg>
      <pc:sldChg chg="modSp mod">
        <pc:chgData name="Robe Alsola" userId="442cfe6c-cb90-4d1b-80d8-34dd11d025e3" providerId="ADAL" clId="{1AF89339-879D-477F-9AF0-2A7ADF2D2712}" dt="2022-08-08T06:09:16.584" v="676" actId="13926"/>
        <pc:sldMkLst>
          <pc:docMk/>
          <pc:sldMk cId="1587223432" sldId="702"/>
        </pc:sldMkLst>
        <pc:spChg chg="mod">
          <ac:chgData name="Robe Alsola" userId="442cfe6c-cb90-4d1b-80d8-34dd11d025e3" providerId="ADAL" clId="{1AF89339-879D-477F-9AF0-2A7ADF2D2712}" dt="2022-08-05T02:36:31.034" v="195" actId="13926"/>
          <ac:spMkLst>
            <pc:docMk/>
            <pc:sldMk cId="1587223432" sldId="702"/>
            <ac:spMk id="3" creationId="{042D9E7B-D1BB-4A59-8D12-11E6C2FA55AC}"/>
          </ac:spMkLst>
        </pc:spChg>
        <pc:spChg chg="mod">
          <ac:chgData name="Robe Alsola" userId="442cfe6c-cb90-4d1b-80d8-34dd11d025e3" providerId="ADAL" clId="{1AF89339-879D-477F-9AF0-2A7ADF2D2712}" dt="2022-08-08T06:09:16.584" v="676" actId="13926"/>
          <ac:spMkLst>
            <pc:docMk/>
            <pc:sldMk cId="1587223432" sldId="702"/>
            <ac:spMk id="5" creationId="{CD165E52-92B3-40D4-949D-279EB90F3F9E}"/>
          </ac:spMkLst>
        </pc:spChg>
      </pc:sldChg>
      <pc:sldChg chg="modSp mod addCm delCm modCm">
        <pc:chgData name="Robe Alsola" userId="442cfe6c-cb90-4d1b-80d8-34dd11d025e3" providerId="ADAL" clId="{1AF89339-879D-477F-9AF0-2A7ADF2D2712}" dt="2022-08-08T06:09:24.976" v="677" actId="13926"/>
        <pc:sldMkLst>
          <pc:docMk/>
          <pc:sldMk cId="2474729174" sldId="703"/>
        </pc:sldMkLst>
        <pc:spChg chg="mod">
          <ac:chgData name="Robe Alsola" userId="442cfe6c-cb90-4d1b-80d8-34dd11d025e3" providerId="ADAL" clId="{1AF89339-879D-477F-9AF0-2A7ADF2D2712}" dt="2022-08-05T02:34:37.715" v="185" actId="13926"/>
          <ac:spMkLst>
            <pc:docMk/>
            <pc:sldMk cId="2474729174" sldId="703"/>
            <ac:spMk id="3" creationId="{042D9E7B-D1BB-4A59-8D12-11E6C2FA55AC}"/>
          </ac:spMkLst>
        </pc:spChg>
        <pc:spChg chg="mod">
          <ac:chgData name="Robe Alsola" userId="442cfe6c-cb90-4d1b-80d8-34dd11d025e3" providerId="ADAL" clId="{1AF89339-879D-477F-9AF0-2A7ADF2D2712}" dt="2022-08-08T06:09:24.976" v="677" actId="13926"/>
          <ac:spMkLst>
            <pc:docMk/>
            <pc:sldMk cId="2474729174" sldId="703"/>
            <ac:spMk id="5" creationId="{CD165E52-92B3-40D4-949D-279EB90F3F9E}"/>
          </ac:spMkLst>
        </pc:spChg>
      </pc:sldChg>
      <pc:sldChg chg="modSp mod addCm delCm">
        <pc:chgData name="Robe Alsola" userId="442cfe6c-cb90-4d1b-80d8-34dd11d025e3" providerId="ADAL" clId="{1AF89339-879D-477F-9AF0-2A7ADF2D2712}" dt="2022-08-08T06:09:31.896" v="678" actId="13926"/>
        <pc:sldMkLst>
          <pc:docMk/>
          <pc:sldMk cId="2339101388" sldId="704"/>
        </pc:sldMkLst>
        <pc:spChg chg="mod">
          <ac:chgData name="Robe Alsola" userId="442cfe6c-cb90-4d1b-80d8-34dd11d025e3" providerId="ADAL" clId="{1AF89339-879D-477F-9AF0-2A7ADF2D2712}" dt="2022-08-05T02:34:42.100" v="186" actId="13926"/>
          <ac:spMkLst>
            <pc:docMk/>
            <pc:sldMk cId="2339101388" sldId="704"/>
            <ac:spMk id="3" creationId="{042D9E7B-D1BB-4A59-8D12-11E6C2FA55AC}"/>
          </ac:spMkLst>
        </pc:spChg>
        <pc:spChg chg="mod">
          <ac:chgData name="Robe Alsola" userId="442cfe6c-cb90-4d1b-80d8-34dd11d025e3" providerId="ADAL" clId="{1AF89339-879D-477F-9AF0-2A7ADF2D2712}" dt="2022-08-08T06:09:31.896" v="678" actId="13926"/>
          <ac:spMkLst>
            <pc:docMk/>
            <pc:sldMk cId="2339101388" sldId="704"/>
            <ac:spMk id="5" creationId="{CD165E52-92B3-40D4-949D-279EB90F3F9E}"/>
          </ac:spMkLst>
        </pc:spChg>
      </pc:sldChg>
      <pc:sldChg chg="modSp mod addCm delCm">
        <pc:chgData name="Robe Alsola" userId="442cfe6c-cb90-4d1b-80d8-34dd11d025e3" providerId="ADAL" clId="{1AF89339-879D-477F-9AF0-2A7ADF2D2712}" dt="2022-08-08T06:09:38.553" v="679" actId="13926"/>
        <pc:sldMkLst>
          <pc:docMk/>
          <pc:sldMk cId="2102108555" sldId="705"/>
        </pc:sldMkLst>
        <pc:spChg chg="mod">
          <ac:chgData name="Robe Alsola" userId="442cfe6c-cb90-4d1b-80d8-34dd11d025e3" providerId="ADAL" clId="{1AF89339-879D-477F-9AF0-2A7ADF2D2712}" dt="2022-08-05T02:34:58.753" v="190" actId="13926"/>
          <ac:spMkLst>
            <pc:docMk/>
            <pc:sldMk cId="2102108555" sldId="705"/>
            <ac:spMk id="3" creationId="{042D9E7B-D1BB-4A59-8D12-11E6C2FA55AC}"/>
          </ac:spMkLst>
        </pc:spChg>
        <pc:spChg chg="mod">
          <ac:chgData name="Robe Alsola" userId="442cfe6c-cb90-4d1b-80d8-34dd11d025e3" providerId="ADAL" clId="{1AF89339-879D-477F-9AF0-2A7ADF2D2712}" dt="2022-08-08T06:09:38.553" v="679" actId="13926"/>
          <ac:spMkLst>
            <pc:docMk/>
            <pc:sldMk cId="2102108555" sldId="705"/>
            <ac:spMk id="5" creationId="{CD165E52-92B3-40D4-949D-279EB90F3F9E}"/>
          </ac:spMkLst>
        </pc:spChg>
      </pc:sldChg>
      <pc:sldChg chg="modSp mod">
        <pc:chgData name="Robe Alsola" userId="442cfe6c-cb90-4d1b-80d8-34dd11d025e3" providerId="ADAL" clId="{1AF89339-879D-477F-9AF0-2A7ADF2D2712}" dt="2022-08-08T06:10:00.600" v="680" actId="13926"/>
        <pc:sldMkLst>
          <pc:docMk/>
          <pc:sldMk cId="1176420500" sldId="706"/>
        </pc:sldMkLst>
        <pc:spChg chg="mod">
          <ac:chgData name="Robe Alsola" userId="442cfe6c-cb90-4d1b-80d8-34dd11d025e3" providerId="ADAL" clId="{1AF89339-879D-477F-9AF0-2A7ADF2D2712}" dt="2022-08-05T02:36:08.937" v="193" actId="20577"/>
          <ac:spMkLst>
            <pc:docMk/>
            <pc:sldMk cId="1176420500" sldId="706"/>
            <ac:spMk id="3" creationId="{042D9E7B-D1BB-4A59-8D12-11E6C2FA55AC}"/>
          </ac:spMkLst>
        </pc:spChg>
        <pc:spChg chg="mod">
          <ac:chgData name="Robe Alsola" userId="442cfe6c-cb90-4d1b-80d8-34dd11d025e3" providerId="ADAL" clId="{1AF89339-879D-477F-9AF0-2A7ADF2D2712}" dt="2022-08-08T06:10:00.600" v="680" actId="13926"/>
          <ac:spMkLst>
            <pc:docMk/>
            <pc:sldMk cId="1176420500" sldId="706"/>
            <ac:spMk id="5" creationId="{CD165E52-92B3-40D4-949D-279EB90F3F9E}"/>
          </ac:spMkLst>
        </pc:spChg>
      </pc:sldChg>
      <pc:sldChg chg="modSp mod">
        <pc:chgData name="Robe Alsola" userId="442cfe6c-cb90-4d1b-80d8-34dd11d025e3" providerId="ADAL" clId="{1AF89339-879D-477F-9AF0-2A7ADF2D2712}" dt="2022-08-08T06:10:07.831" v="681" actId="13926"/>
        <pc:sldMkLst>
          <pc:docMk/>
          <pc:sldMk cId="174503593" sldId="707"/>
        </pc:sldMkLst>
        <pc:spChg chg="mod">
          <ac:chgData name="Robe Alsola" userId="442cfe6c-cb90-4d1b-80d8-34dd11d025e3" providerId="ADAL" clId="{1AF89339-879D-477F-9AF0-2A7ADF2D2712}" dt="2022-08-08T06:10:07.831" v="681" actId="13926"/>
          <ac:spMkLst>
            <pc:docMk/>
            <pc:sldMk cId="174503593" sldId="707"/>
            <ac:spMk id="5" creationId="{CD165E52-92B3-40D4-949D-279EB90F3F9E}"/>
          </ac:spMkLst>
        </pc:spChg>
      </pc:sldChg>
      <pc:sldChg chg="modSp mod addCm modCm">
        <pc:chgData name="Robe Alsola" userId="442cfe6c-cb90-4d1b-80d8-34dd11d025e3" providerId="ADAL" clId="{1AF89339-879D-477F-9AF0-2A7ADF2D2712}" dt="2022-08-08T06:10:14.329" v="682" actId="13926"/>
        <pc:sldMkLst>
          <pc:docMk/>
          <pc:sldMk cId="2703254467" sldId="708"/>
        </pc:sldMkLst>
        <pc:spChg chg="mod">
          <ac:chgData name="Robe Alsola" userId="442cfe6c-cb90-4d1b-80d8-34dd11d025e3" providerId="ADAL" clId="{1AF89339-879D-477F-9AF0-2A7ADF2D2712}" dt="2022-08-05T02:36:53.619" v="198" actId="13926"/>
          <ac:spMkLst>
            <pc:docMk/>
            <pc:sldMk cId="2703254467" sldId="708"/>
            <ac:spMk id="3" creationId="{042D9E7B-D1BB-4A59-8D12-11E6C2FA55AC}"/>
          </ac:spMkLst>
        </pc:spChg>
        <pc:spChg chg="mod">
          <ac:chgData name="Robe Alsola" userId="442cfe6c-cb90-4d1b-80d8-34dd11d025e3" providerId="ADAL" clId="{1AF89339-879D-477F-9AF0-2A7ADF2D2712}" dt="2022-08-08T06:10:14.329" v="682" actId="13926"/>
          <ac:spMkLst>
            <pc:docMk/>
            <pc:sldMk cId="2703254467" sldId="708"/>
            <ac:spMk id="5" creationId="{CD165E52-92B3-40D4-949D-279EB90F3F9E}"/>
          </ac:spMkLst>
        </pc:spChg>
      </pc:sldChg>
      <pc:sldChg chg="modSp mod addCm delCm">
        <pc:chgData name="Robe Alsola" userId="442cfe6c-cb90-4d1b-80d8-34dd11d025e3" providerId="ADAL" clId="{1AF89339-879D-477F-9AF0-2A7ADF2D2712}" dt="2022-08-08T06:10:23.582" v="683" actId="13926"/>
        <pc:sldMkLst>
          <pc:docMk/>
          <pc:sldMk cId="2779652204" sldId="709"/>
        </pc:sldMkLst>
        <pc:spChg chg="mod">
          <ac:chgData name="Robe Alsola" userId="442cfe6c-cb90-4d1b-80d8-34dd11d025e3" providerId="ADAL" clId="{1AF89339-879D-477F-9AF0-2A7ADF2D2712}" dt="2022-08-05T02:36:57.516" v="199" actId="13926"/>
          <ac:spMkLst>
            <pc:docMk/>
            <pc:sldMk cId="2779652204" sldId="709"/>
            <ac:spMk id="3" creationId="{042D9E7B-D1BB-4A59-8D12-11E6C2FA55AC}"/>
          </ac:spMkLst>
        </pc:spChg>
        <pc:spChg chg="mod">
          <ac:chgData name="Robe Alsola" userId="442cfe6c-cb90-4d1b-80d8-34dd11d025e3" providerId="ADAL" clId="{1AF89339-879D-477F-9AF0-2A7ADF2D2712}" dt="2022-08-08T06:10:23.582" v="683" actId="13926"/>
          <ac:spMkLst>
            <pc:docMk/>
            <pc:sldMk cId="2779652204" sldId="709"/>
            <ac:spMk id="5" creationId="{CD165E52-92B3-40D4-949D-279EB90F3F9E}"/>
          </ac:spMkLst>
        </pc:spChg>
      </pc:sldChg>
      <pc:sldChg chg="modSp mod addCm delCm">
        <pc:chgData name="Robe Alsola" userId="442cfe6c-cb90-4d1b-80d8-34dd11d025e3" providerId="ADAL" clId="{1AF89339-879D-477F-9AF0-2A7ADF2D2712}" dt="2022-08-08T06:10:29.007" v="684" actId="13926"/>
        <pc:sldMkLst>
          <pc:docMk/>
          <pc:sldMk cId="2535277367" sldId="710"/>
        </pc:sldMkLst>
        <pc:spChg chg="mod">
          <ac:chgData name="Robe Alsola" userId="442cfe6c-cb90-4d1b-80d8-34dd11d025e3" providerId="ADAL" clId="{1AF89339-879D-477F-9AF0-2A7ADF2D2712}" dt="2022-08-05T02:37:04.362" v="201" actId="13926"/>
          <ac:spMkLst>
            <pc:docMk/>
            <pc:sldMk cId="2535277367" sldId="710"/>
            <ac:spMk id="3" creationId="{042D9E7B-D1BB-4A59-8D12-11E6C2FA55AC}"/>
          </ac:spMkLst>
        </pc:spChg>
        <pc:spChg chg="mod">
          <ac:chgData name="Robe Alsola" userId="442cfe6c-cb90-4d1b-80d8-34dd11d025e3" providerId="ADAL" clId="{1AF89339-879D-477F-9AF0-2A7ADF2D2712}" dt="2022-08-08T06:10:29.007" v="684" actId="13926"/>
          <ac:spMkLst>
            <pc:docMk/>
            <pc:sldMk cId="2535277367" sldId="710"/>
            <ac:spMk id="5" creationId="{CD165E52-92B3-40D4-949D-279EB90F3F9E}"/>
          </ac:spMkLst>
        </pc:spChg>
      </pc:sldChg>
      <pc:sldChg chg="modSp mod addCm">
        <pc:chgData name="Robe Alsola" userId="442cfe6c-cb90-4d1b-80d8-34dd11d025e3" providerId="ADAL" clId="{1AF89339-879D-477F-9AF0-2A7ADF2D2712}" dt="2022-08-08T06:10:36.166" v="685" actId="13926"/>
        <pc:sldMkLst>
          <pc:docMk/>
          <pc:sldMk cId="2841835657" sldId="711"/>
        </pc:sldMkLst>
        <pc:spChg chg="mod">
          <ac:chgData name="Robe Alsola" userId="442cfe6c-cb90-4d1b-80d8-34dd11d025e3" providerId="ADAL" clId="{1AF89339-879D-477F-9AF0-2A7ADF2D2712}" dt="2022-08-05T02:07:33.871" v="139" actId="20577"/>
          <ac:spMkLst>
            <pc:docMk/>
            <pc:sldMk cId="2841835657" sldId="711"/>
            <ac:spMk id="3" creationId="{042D9E7B-D1BB-4A59-8D12-11E6C2FA55AC}"/>
          </ac:spMkLst>
        </pc:spChg>
        <pc:spChg chg="mod">
          <ac:chgData name="Robe Alsola" userId="442cfe6c-cb90-4d1b-80d8-34dd11d025e3" providerId="ADAL" clId="{1AF89339-879D-477F-9AF0-2A7ADF2D2712}" dt="2022-08-08T06:10:36.166" v="685" actId="13926"/>
          <ac:spMkLst>
            <pc:docMk/>
            <pc:sldMk cId="2841835657" sldId="711"/>
            <ac:spMk id="5" creationId="{CD165E52-92B3-40D4-949D-279EB90F3F9E}"/>
          </ac:spMkLst>
        </pc:spChg>
      </pc:sldChg>
      <pc:sldChg chg="modSp mod addCm delCm modCm">
        <pc:chgData name="Robe Alsola" userId="442cfe6c-cb90-4d1b-80d8-34dd11d025e3" providerId="ADAL" clId="{1AF89339-879D-477F-9AF0-2A7ADF2D2712}" dt="2022-08-08T06:10:40.879" v="686" actId="13926"/>
        <pc:sldMkLst>
          <pc:docMk/>
          <pc:sldMk cId="423002536" sldId="712"/>
        </pc:sldMkLst>
        <pc:spChg chg="mod">
          <ac:chgData name="Robe Alsola" userId="442cfe6c-cb90-4d1b-80d8-34dd11d025e3" providerId="ADAL" clId="{1AF89339-879D-477F-9AF0-2A7ADF2D2712}" dt="2022-08-05T02:10:47.845" v="144" actId="20577"/>
          <ac:spMkLst>
            <pc:docMk/>
            <pc:sldMk cId="423002536" sldId="712"/>
            <ac:spMk id="3" creationId="{042D9E7B-D1BB-4A59-8D12-11E6C2FA55AC}"/>
          </ac:spMkLst>
        </pc:spChg>
        <pc:spChg chg="mod">
          <ac:chgData name="Robe Alsola" userId="442cfe6c-cb90-4d1b-80d8-34dd11d025e3" providerId="ADAL" clId="{1AF89339-879D-477F-9AF0-2A7ADF2D2712}" dt="2022-08-08T06:10:40.879" v="686" actId="13926"/>
          <ac:spMkLst>
            <pc:docMk/>
            <pc:sldMk cId="423002536" sldId="712"/>
            <ac:spMk id="5" creationId="{CD165E52-92B3-40D4-949D-279EB90F3F9E}"/>
          </ac:spMkLst>
        </pc:spChg>
      </pc:sldChg>
      <pc:sldChg chg="modSp mod addCm modCm">
        <pc:chgData name="Robe Alsola" userId="442cfe6c-cb90-4d1b-80d8-34dd11d025e3" providerId="ADAL" clId="{1AF89339-879D-477F-9AF0-2A7ADF2D2712}" dt="2022-08-08T06:10:46.592" v="687" actId="13926"/>
        <pc:sldMkLst>
          <pc:docMk/>
          <pc:sldMk cId="3439250797" sldId="713"/>
        </pc:sldMkLst>
        <pc:spChg chg="mod">
          <ac:chgData name="Robe Alsola" userId="442cfe6c-cb90-4d1b-80d8-34dd11d025e3" providerId="ADAL" clId="{1AF89339-879D-477F-9AF0-2A7ADF2D2712}" dt="2022-08-08T04:12:30.823" v="628" actId="1076"/>
          <ac:spMkLst>
            <pc:docMk/>
            <pc:sldMk cId="3439250797" sldId="713"/>
            <ac:spMk id="3" creationId="{042D9E7B-D1BB-4A59-8D12-11E6C2FA55AC}"/>
          </ac:spMkLst>
        </pc:spChg>
        <pc:spChg chg="mod">
          <ac:chgData name="Robe Alsola" userId="442cfe6c-cb90-4d1b-80d8-34dd11d025e3" providerId="ADAL" clId="{1AF89339-879D-477F-9AF0-2A7ADF2D2712}" dt="2022-08-08T06:10:46.592" v="687" actId="13926"/>
          <ac:spMkLst>
            <pc:docMk/>
            <pc:sldMk cId="3439250797" sldId="713"/>
            <ac:spMk id="5" creationId="{CD165E52-92B3-40D4-949D-279EB90F3F9E}"/>
          </ac:spMkLst>
        </pc:spChg>
      </pc:sldChg>
      <pc:sldChg chg="modSp mod addCm modCm">
        <pc:chgData name="Robe Alsola" userId="442cfe6c-cb90-4d1b-80d8-34dd11d025e3" providerId="ADAL" clId="{1AF89339-879D-477F-9AF0-2A7ADF2D2712}" dt="2022-08-08T06:10:51.416" v="688" actId="13926"/>
        <pc:sldMkLst>
          <pc:docMk/>
          <pc:sldMk cId="3246198375" sldId="714"/>
        </pc:sldMkLst>
        <pc:spChg chg="mod">
          <ac:chgData name="Robe Alsola" userId="442cfe6c-cb90-4d1b-80d8-34dd11d025e3" providerId="ADAL" clId="{1AF89339-879D-477F-9AF0-2A7ADF2D2712}" dt="2022-08-08T04:13:00.432" v="630" actId="368"/>
          <ac:spMkLst>
            <pc:docMk/>
            <pc:sldMk cId="3246198375" sldId="714"/>
            <ac:spMk id="3" creationId="{042D9E7B-D1BB-4A59-8D12-11E6C2FA55AC}"/>
          </ac:spMkLst>
        </pc:spChg>
        <pc:spChg chg="mod">
          <ac:chgData name="Robe Alsola" userId="442cfe6c-cb90-4d1b-80d8-34dd11d025e3" providerId="ADAL" clId="{1AF89339-879D-477F-9AF0-2A7ADF2D2712}" dt="2022-08-08T06:10:51.416" v="688" actId="13926"/>
          <ac:spMkLst>
            <pc:docMk/>
            <pc:sldMk cId="3246198375" sldId="714"/>
            <ac:spMk id="5" creationId="{CD165E52-92B3-40D4-949D-279EB90F3F9E}"/>
          </ac:spMkLst>
        </pc:spChg>
      </pc:sldChg>
      <pc:sldChg chg="modSp mod addCm delCm">
        <pc:chgData name="Robe Alsola" userId="442cfe6c-cb90-4d1b-80d8-34dd11d025e3" providerId="ADAL" clId="{1AF89339-879D-477F-9AF0-2A7ADF2D2712}" dt="2022-08-08T06:10:58.366" v="689" actId="13926"/>
        <pc:sldMkLst>
          <pc:docMk/>
          <pc:sldMk cId="3674735919" sldId="715"/>
        </pc:sldMkLst>
        <pc:spChg chg="mod">
          <ac:chgData name="Robe Alsola" userId="442cfe6c-cb90-4d1b-80d8-34dd11d025e3" providerId="ADAL" clId="{1AF89339-879D-477F-9AF0-2A7ADF2D2712}" dt="2022-08-05T02:38:44.394" v="209" actId="13926"/>
          <ac:spMkLst>
            <pc:docMk/>
            <pc:sldMk cId="3674735919" sldId="715"/>
            <ac:spMk id="3" creationId="{042D9E7B-D1BB-4A59-8D12-11E6C2FA55AC}"/>
          </ac:spMkLst>
        </pc:spChg>
        <pc:spChg chg="mod">
          <ac:chgData name="Robe Alsola" userId="442cfe6c-cb90-4d1b-80d8-34dd11d025e3" providerId="ADAL" clId="{1AF89339-879D-477F-9AF0-2A7ADF2D2712}" dt="2022-08-08T06:10:58.366" v="689" actId="13926"/>
          <ac:spMkLst>
            <pc:docMk/>
            <pc:sldMk cId="3674735919" sldId="715"/>
            <ac:spMk id="5" creationId="{CD165E52-92B3-40D4-949D-279EB90F3F9E}"/>
          </ac:spMkLst>
        </pc:spChg>
      </pc:sldChg>
      <pc:sldChg chg="modSp mod addCm delCm">
        <pc:chgData name="Robe Alsola" userId="442cfe6c-cb90-4d1b-80d8-34dd11d025e3" providerId="ADAL" clId="{1AF89339-879D-477F-9AF0-2A7ADF2D2712}" dt="2022-08-08T06:11:03.111" v="690" actId="13926"/>
        <pc:sldMkLst>
          <pc:docMk/>
          <pc:sldMk cId="2050996724" sldId="716"/>
        </pc:sldMkLst>
        <pc:spChg chg="mod">
          <ac:chgData name="Robe Alsola" userId="442cfe6c-cb90-4d1b-80d8-34dd11d025e3" providerId="ADAL" clId="{1AF89339-879D-477F-9AF0-2A7ADF2D2712}" dt="2022-08-05T02:38:50.274" v="210" actId="13926"/>
          <ac:spMkLst>
            <pc:docMk/>
            <pc:sldMk cId="2050996724" sldId="716"/>
            <ac:spMk id="3" creationId="{042D9E7B-D1BB-4A59-8D12-11E6C2FA55AC}"/>
          </ac:spMkLst>
        </pc:spChg>
        <pc:spChg chg="mod">
          <ac:chgData name="Robe Alsola" userId="442cfe6c-cb90-4d1b-80d8-34dd11d025e3" providerId="ADAL" clId="{1AF89339-879D-477F-9AF0-2A7ADF2D2712}" dt="2022-08-08T06:11:03.111" v="690" actId="13926"/>
          <ac:spMkLst>
            <pc:docMk/>
            <pc:sldMk cId="2050996724" sldId="716"/>
            <ac:spMk id="5" creationId="{CD165E52-92B3-40D4-949D-279EB90F3F9E}"/>
          </ac:spMkLst>
        </pc:spChg>
      </pc:sldChg>
      <pc:sldChg chg="modSp mod">
        <pc:chgData name="Robe Alsola" userId="442cfe6c-cb90-4d1b-80d8-34dd11d025e3" providerId="ADAL" clId="{1AF89339-879D-477F-9AF0-2A7ADF2D2712}" dt="2022-08-08T06:11:10.678" v="691" actId="13926"/>
        <pc:sldMkLst>
          <pc:docMk/>
          <pc:sldMk cId="862465775" sldId="717"/>
        </pc:sldMkLst>
        <pc:spChg chg="mod">
          <ac:chgData name="Robe Alsola" userId="442cfe6c-cb90-4d1b-80d8-34dd11d025e3" providerId="ADAL" clId="{1AF89339-879D-477F-9AF0-2A7ADF2D2712}" dt="2022-08-08T04:14:16.825" v="632" actId="207"/>
          <ac:spMkLst>
            <pc:docMk/>
            <pc:sldMk cId="862465775" sldId="717"/>
            <ac:spMk id="3" creationId="{042D9E7B-D1BB-4A59-8D12-11E6C2FA55AC}"/>
          </ac:spMkLst>
        </pc:spChg>
        <pc:spChg chg="mod">
          <ac:chgData name="Robe Alsola" userId="442cfe6c-cb90-4d1b-80d8-34dd11d025e3" providerId="ADAL" clId="{1AF89339-879D-477F-9AF0-2A7ADF2D2712}" dt="2022-08-08T06:11:10.678" v="691" actId="13926"/>
          <ac:spMkLst>
            <pc:docMk/>
            <pc:sldMk cId="862465775" sldId="717"/>
            <ac:spMk id="5" creationId="{CD165E52-92B3-40D4-949D-279EB90F3F9E}"/>
          </ac:spMkLst>
        </pc:spChg>
      </pc:sldChg>
      <pc:sldChg chg="modSp mod">
        <pc:chgData name="Robe Alsola" userId="442cfe6c-cb90-4d1b-80d8-34dd11d025e3" providerId="ADAL" clId="{1AF89339-879D-477F-9AF0-2A7ADF2D2712}" dt="2022-08-08T06:11:14.569" v="692" actId="13926"/>
        <pc:sldMkLst>
          <pc:docMk/>
          <pc:sldMk cId="3903501877" sldId="718"/>
        </pc:sldMkLst>
        <pc:spChg chg="mod">
          <ac:chgData name="Robe Alsola" userId="442cfe6c-cb90-4d1b-80d8-34dd11d025e3" providerId="ADAL" clId="{1AF89339-879D-477F-9AF0-2A7ADF2D2712}" dt="2022-08-08T06:11:14.569" v="692" actId="13926"/>
          <ac:spMkLst>
            <pc:docMk/>
            <pc:sldMk cId="3903501877" sldId="718"/>
            <ac:spMk id="5" creationId="{CD165E52-92B3-40D4-949D-279EB90F3F9E}"/>
          </ac:spMkLst>
        </pc:spChg>
      </pc:sldChg>
      <pc:sldChg chg="modSp mod addCm delCm modCm">
        <pc:chgData name="Robe Alsola" userId="442cfe6c-cb90-4d1b-80d8-34dd11d025e3" providerId="ADAL" clId="{1AF89339-879D-477F-9AF0-2A7ADF2D2712}" dt="2022-08-08T06:11:20.854" v="693" actId="13926"/>
        <pc:sldMkLst>
          <pc:docMk/>
          <pc:sldMk cId="2626306068" sldId="719"/>
        </pc:sldMkLst>
        <pc:spChg chg="mod">
          <ac:chgData name="Robe Alsola" userId="442cfe6c-cb90-4d1b-80d8-34dd11d025e3" providerId="ADAL" clId="{1AF89339-879D-477F-9AF0-2A7ADF2D2712}" dt="2022-08-05T02:39:22.602" v="214" actId="13926"/>
          <ac:spMkLst>
            <pc:docMk/>
            <pc:sldMk cId="2626306068" sldId="719"/>
            <ac:spMk id="3" creationId="{042D9E7B-D1BB-4A59-8D12-11E6C2FA55AC}"/>
          </ac:spMkLst>
        </pc:spChg>
        <pc:spChg chg="mod">
          <ac:chgData name="Robe Alsola" userId="442cfe6c-cb90-4d1b-80d8-34dd11d025e3" providerId="ADAL" clId="{1AF89339-879D-477F-9AF0-2A7ADF2D2712}" dt="2022-08-08T06:11:20.854" v="693" actId="13926"/>
          <ac:spMkLst>
            <pc:docMk/>
            <pc:sldMk cId="2626306068" sldId="719"/>
            <ac:spMk id="5" creationId="{CD165E52-92B3-40D4-949D-279EB90F3F9E}"/>
          </ac:spMkLst>
        </pc:spChg>
      </pc:sldChg>
      <pc:sldChg chg="modSp mod addCm delCm">
        <pc:chgData name="Robe Alsola" userId="442cfe6c-cb90-4d1b-80d8-34dd11d025e3" providerId="ADAL" clId="{1AF89339-879D-477F-9AF0-2A7ADF2D2712}" dt="2022-08-08T06:11:27.631" v="694" actId="13926"/>
        <pc:sldMkLst>
          <pc:docMk/>
          <pc:sldMk cId="4142081048" sldId="720"/>
        </pc:sldMkLst>
        <pc:spChg chg="mod">
          <ac:chgData name="Robe Alsola" userId="442cfe6c-cb90-4d1b-80d8-34dd11d025e3" providerId="ADAL" clId="{1AF89339-879D-477F-9AF0-2A7ADF2D2712}" dt="2022-08-05T02:39:48.364" v="218" actId="20577"/>
          <ac:spMkLst>
            <pc:docMk/>
            <pc:sldMk cId="4142081048" sldId="720"/>
            <ac:spMk id="3" creationId="{042D9E7B-D1BB-4A59-8D12-11E6C2FA55AC}"/>
          </ac:spMkLst>
        </pc:spChg>
        <pc:spChg chg="mod">
          <ac:chgData name="Robe Alsola" userId="442cfe6c-cb90-4d1b-80d8-34dd11d025e3" providerId="ADAL" clId="{1AF89339-879D-477F-9AF0-2A7ADF2D2712}" dt="2022-08-08T06:11:27.631" v="694" actId="13926"/>
          <ac:spMkLst>
            <pc:docMk/>
            <pc:sldMk cId="4142081048" sldId="720"/>
            <ac:spMk id="5" creationId="{CD165E52-92B3-40D4-949D-279EB90F3F9E}"/>
          </ac:spMkLst>
        </pc:spChg>
      </pc:sldChg>
      <pc:sldChg chg="modSp mod">
        <pc:chgData name="Robe Alsola" userId="442cfe6c-cb90-4d1b-80d8-34dd11d025e3" providerId="ADAL" clId="{1AF89339-879D-477F-9AF0-2A7ADF2D2712}" dt="2022-08-08T06:11:34.207" v="695" actId="13926"/>
        <pc:sldMkLst>
          <pc:docMk/>
          <pc:sldMk cId="3125153057" sldId="721"/>
        </pc:sldMkLst>
        <pc:spChg chg="mod">
          <ac:chgData name="Robe Alsola" userId="442cfe6c-cb90-4d1b-80d8-34dd11d025e3" providerId="ADAL" clId="{1AF89339-879D-477F-9AF0-2A7ADF2D2712}" dt="2022-08-05T02:39:31.628" v="217" actId="13926"/>
          <ac:spMkLst>
            <pc:docMk/>
            <pc:sldMk cId="3125153057" sldId="721"/>
            <ac:spMk id="3" creationId="{042D9E7B-D1BB-4A59-8D12-11E6C2FA55AC}"/>
          </ac:spMkLst>
        </pc:spChg>
        <pc:spChg chg="mod">
          <ac:chgData name="Robe Alsola" userId="442cfe6c-cb90-4d1b-80d8-34dd11d025e3" providerId="ADAL" clId="{1AF89339-879D-477F-9AF0-2A7ADF2D2712}" dt="2022-08-08T06:11:34.207" v="695" actId="13926"/>
          <ac:spMkLst>
            <pc:docMk/>
            <pc:sldMk cId="3125153057" sldId="721"/>
            <ac:spMk id="5" creationId="{CD165E52-92B3-40D4-949D-279EB90F3F9E}"/>
          </ac:spMkLst>
        </pc:spChg>
      </pc:sldChg>
      <pc:sldChg chg="modSp mod addCm delCm">
        <pc:chgData name="Robe Alsola" userId="442cfe6c-cb90-4d1b-80d8-34dd11d025e3" providerId="ADAL" clId="{1AF89339-879D-477F-9AF0-2A7ADF2D2712}" dt="2022-08-08T06:11:44.151" v="698" actId="13926"/>
        <pc:sldMkLst>
          <pc:docMk/>
          <pc:sldMk cId="2518945799" sldId="722"/>
        </pc:sldMkLst>
        <pc:spChg chg="mod">
          <ac:chgData name="Robe Alsola" userId="442cfe6c-cb90-4d1b-80d8-34dd11d025e3" providerId="ADAL" clId="{1AF89339-879D-477F-9AF0-2A7ADF2D2712}" dt="2022-08-05T02:41:39.158" v="221" actId="20577"/>
          <ac:spMkLst>
            <pc:docMk/>
            <pc:sldMk cId="2518945799" sldId="722"/>
            <ac:spMk id="3" creationId="{042D9E7B-D1BB-4A59-8D12-11E6C2FA55AC}"/>
          </ac:spMkLst>
        </pc:spChg>
        <pc:spChg chg="mod">
          <ac:chgData name="Robe Alsola" userId="442cfe6c-cb90-4d1b-80d8-34dd11d025e3" providerId="ADAL" clId="{1AF89339-879D-477F-9AF0-2A7ADF2D2712}" dt="2022-08-08T06:11:44.151" v="698" actId="13926"/>
          <ac:spMkLst>
            <pc:docMk/>
            <pc:sldMk cId="2518945799" sldId="722"/>
            <ac:spMk id="5" creationId="{CD165E52-92B3-40D4-949D-279EB90F3F9E}"/>
          </ac:spMkLst>
        </pc:spChg>
      </pc:sldChg>
      <pc:sldChg chg="modSp mod addCm modCm">
        <pc:chgData name="Robe Alsola" userId="442cfe6c-cb90-4d1b-80d8-34dd11d025e3" providerId="ADAL" clId="{1AF89339-879D-477F-9AF0-2A7ADF2D2712}" dt="2022-08-08T06:11:49.302" v="699" actId="13926"/>
        <pc:sldMkLst>
          <pc:docMk/>
          <pc:sldMk cId="3304098405" sldId="723"/>
        </pc:sldMkLst>
        <pc:spChg chg="mod">
          <ac:chgData name="Robe Alsola" userId="442cfe6c-cb90-4d1b-80d8-34dd11d025e3" providerId="ADAL" clId="{1AF89339-879D-477F-9AF0-2A7ADF2D2712}" dt="2022-08-05T02:44:17.170" v="225" actId="13926"/>
          <ac:spMkLst>
            <pc:docMk/>
            <pc:sldMk cId="3304098405" sldId="723"/>
            <ac:spMk id="3" creationId="{042D9E7B-D1BB-4A59-8D12-11E6C2FA55AC}"/>
          </ac:spMkLst>
        </pc:spChg>
        <pc:spChg chg="mod">
          <ac:chgData name="Robe Alsola" userId="442cfe6c-cb90-4d1b-80d8-34dd11d025e3" providerId="ADAL" clId="{1AF89339-879D-477F-9AF0-2A7ADF2D2712}" dt="2022-08-08T06:11:49.302" v="699" actId="13926"/>
          <ac:spMkLst>
            <pc:docMk/>
            <pc:sldMk cId="3304098405" sldId="723"/>
            <ac:spMk id="5" creationId="{CD165E52-92B3-40D4-949D-279EB90F3F9E}"/>
          </ac:spMkLst>
        </pc:spChg>
      </pc:sldChg>
      <pc:sldChg chg="modSp mod addCm modCm">
        <pc:chgData name="Robe Alsola" userId="442cfe6c-cb90-4d1b-80d8-34dd11d025e3" providerId="ADAL" clId="{1AF89339-879D-477F-9AF0-2A7ADF2D2712}" dt="2022-08-08T06:11:55.918" v="700" actId="13926"/>
        <pc:sldMkLst>
          <pc:docMk/>
          <pc:sldMk cId="3951264186" sldId="724"/>
        </pc:sldMkLst>
        <pc:spChg chg="mod">
          <ac:chgData name="Robe Alsola" userId="442cfe6c-cb90-4d1b-80d8-34dd11d025e3" providerId="ADAL" clId="{1AF89339-879D-477F-9AF0-2A7ADF2D2712}" dt="2022-08-05T02:45:26.201" v="227" actId="13926"/>
          <ac:spMkLst>
            <pc:docMk/>
            <pc:sldMk cId="3951264186" sldId="724"/>
            <ac:spMk id="3" creationId="{042D9E7B-D1BB-4A59-8D12-11E6C2FA55AC}"/>
          </ac:spMkLst>
        </pc:spChg>
        <pc:spChg chg="mod">
          <ac:chgData name="Robe Alsola" userId="442cfe6c-cb90-4d1b-80d8-34dd11d025e3" providerId="ADAL" clId="{1AF89339-879D-477F-9AF0-2A7ADF2D2712}" dt="2022-08-08T06:11:55.918" v="700" actId="13926"/>
          <ac:spMkLst>
            <pc:docMk/>
            <pc:sldMk cId="3951264186" sldId="724"/>
            <ac:spMk id="5" creationId="{CD165E52-92B3-40D4-949D-279EB90F3F9E}"/>
          </ac:spMkLst>
        </pc:spChg>
      </pc:sldChg>
      <pc:sldChg chg="modSp mod">
        <pc:chgData name="Robe Alsola" userId="442cfe6c-cb90-4d1b-80d8-34dd11d025e3" providerId="ADAL" clId="{1AF89339-879D-477F-9AF0-2A7ADF2D2712}" dt="2022-08-08T06:12:18.664" v="702" actId="13926"/>
        <pc:sldMkLst>
          <pc:docMk/>
          <pc:sldMk cId="1666351807" sldId="727"/>
        </pc:sldMkLst>
        <pc:spChg chg="mod">
          <ac:chgData name="Robe Alsola" userId="442cfe6c-cb90-4d1b-80d8-34dd11d025e3" providerId="ADAL" clId="{1AF89339-879D-477F-9AF0-2A7ADF2D2712}" dt="2022-08-08T06:12:18.664" v="702" actId="13926"/>
          <ac:spMkLst>
            <pc:docMk/>
            <pc:sldMk cId="1666351807" sldId="727"/>
            <ac:spMk id="5" creationId="{CD165E52-92B3-40D4-949D-279EB90F3F9E}"/>
          </ac:spMkLst>
        </pc:spChg>
      </pc:sldChg>
      <pc:sldChg chg="modSp mod">
        <pc:chgData name="Robe Alsola" userId="442cfe6c-cb90-4d1b-80d8-34dd11d025e3" providerId="ADAL" clId="{1AF89339-879D-477F-9AF0-2A7ADF2D2712}" dt="2022-08-08T06:12:23.926" v="703" actId="13926"/>
        <pc:sldMkLst>
          <pc:docMk/>
          <pc:sldMk cId="1659403098" sldId="728"/>
        </pc:sldMkLst>
        <pc:spChg chg="mod">
          <ac:chgData name="Robe Alsola" userId="442cfe6c-cb90-4d1b-80d8-34dd11d025e3" providerId="ADAL" clId="{1AF89339-879D-477F-9AF0-2A7ADF2D2712}" dt="2022-08-08T06:12:23.926" v="703" actId="13926"/>
          <ac:spMkLst>
            <pc:docMk/>
            <pc:sldMk cId="1659403098" sldId="728"/>
            <ac:spMk id="5" creationId="{CD165E52-92B3-40D4-949D-279EB90F3F9E}"/>
          </ac:spMkLst>
        </pc:spChg>
      </pc:sldChg>
      <pc:sldChg chg="modSp mod">
        <pc:chgData name="Robe Alsola" userId="442cfe6c-cb90-4d1b-80d8-34dd11d025e3" providerId="ADAL" clId="{1AF89339-879D-477F-9AF0-2A7ADF2D2712}" dt="2022-08-08T06:12:28.694" v="704" actId="13926"/>
        <pc:sldMkLst>
          <pc:docMk/>
          <pc:sldMk cId="2465866821" sldId="729"/>
        </pc:sldMkLst>
        <pc:spChg chg="mod">
          <ac:chgData name="Robe Alsola" userId="442cfe6c-cb90-4d1b-80d8-34dd11d025e3" providerId="ADAL" clId="{1AF89339-879D-477F-9AF0-2A7ADF2D2712}" dt="2022-08-05T03:11:23.436" v="254" actId="20577"/>
          <ac:spMkLst>
            <pc:docMk/>
            <pc:sldMk cId="2465866821" sldId="729"/>
            <ac:spMk id="3" creationId="{042D9E7B-D1BB-4A59-8D12-11E6C2FA55AC}"/>
          </ac:spMkLst>
        </pc:spChg>
        <pc:spChg chg="mod">
          <ac:chgData name="Robe Alsola" userId="442cfe6c-cb90-4d1b-80d8-34dd11d025e3" providerId="ADAL" clId="{1AF89339-879D-477F-9AF0-2A7ADF2D2712}" dt="2022-08-08T06:12:28.694" v="704" actId="13926"/>
          <ac:spMkLst>
            <pc:docMk/>
            <pc:sldMk cId="2465866821" sldId="729"/>
            <ac:spMk id="5" creationId="{CD165E52-92B3-40D4-949D-279EB90F3F9E}"/>
          </ac:spMkLst>
        </pc:spChg>
      </pc:sldChg>
      <pc:sldChg chg="modSp mod">
        <pc:chgData name="Robe Alsola" userId="442cfe6c-cb90-4d1b-80d8-34dd11d025e3" providerId="ADAL" clId="{1AF89339-879D-477F-9AF0-2A7ADF2D2712}" dt="2022-08-08T06:12:33.071" v="705" actId="13926"/>
        <pc:sldMkLst>
          <pc:docMk/>
          <pc:sldMk cId="1342548005" sldId="730"/>
        </pc:sldMkLst>
        <pc:spChg chg="mod">
          <ac:chgData name="Robe Alsola" userId="442cfe6c-cb90-4d1b-80d8-34dd11d025e3" providerId="ADAL" clId="{1AF89339-879D-477F-9AF0-2A7ADF2D2712}" dt="2022-08-08T06:12:33.071" v="705" actId="13926"/>
          <ac:spMkLst>
            <pc:docMk/>
            <pc:sldMk cId="1342548005" sldId="730"/>
            <ac:spMk id="5" creationId="{CD165E52-92B3-40D4-949D-279EB90F3F9E}"/>
          </ac:spMkLst>
        </pc:spChg>
      </pc:sldChg>
      <pc:sldChg chg="modSp mod">
        <pc:chgData name="Robe Alsola" userId="442cfe6c-cb90-4d1b-80d8-34dd11d025e3" providerId="ADAL" clId="{1AF89339-879D-477F-9AF0-2A7ADF2D2712}" dt="2022-08-08T06:12:38.655" v="706" actId="13926"/>
        <pc:sldMkLst>
          <pc:docMk/>
          <pc:sldMk cId="2868365545" sldId="731"/>
        </pc:sldMkLst>
        <pc:spChg chg="mod">
          <ac:chgData name="Robe Alsola" userId="442cfe6c-cb90-4d1b-80d8-34dd11d025e3" providerId="ADAL" clId="{1AF89339-879D-477F-9AF0-2A7ADF2D2712}" dt="2022-08-08T06:12:38.655" v="706" actId="13926"/>
          <ac:spMkLst>
            <pc:docMk/>
            <pc:sldMk cId="2868365545" sldId="731"/>
            <ac:spMk id="5" creationId="{CD165E52-92B3-40D4-949D-279EB90F3F9E}"/>
          </ac:spMkLst>
        </pc:spChg>
      </pc:sldChg>
      <pc:sldChg chg="modSp mod addCm">
        <pc:chgData name="Robe Alsola" userId="442cfe6c-cb90-4d1b-80d8-34dd11d025e3" providerId="ADAL" clId="{1AF89339-879D-477F-9AF0-2A7ADF2D2712}" dt="2022-08-08T06:12:44.297" v="707" actId="13926"/>
        <pc:sldMkLst>
          <pc:docMk/>
          <pc:sldMk cId="1667512039" sldId="732"/>
        </pc:sldMkLst>
        <pc:spChg chg="mod">
          <ac:chgData name="Robe Alsola" userId="442cfe6c-cb90-4d1b-80d8-34dd11d025e3" providerId="ADAL" clId="{1AF89339-879D-477F-9AF0-2A7ADF2D2712}" dt="2022-08-05T03:16:08.327" v="257" actId="13926"/>
          <ac:spMkLst>
            <pc:docMk/>
            <pc:sldMk cId="1667512039" sldId="732"/>
            <ac:spMk id="3" creationId="{042D9E7B-D1BB-4A59-8D12-11E6C2FA55AC}"/>
          </ac:spMkLst>
        </pc:spChg>
        <pc:spChg chg="mod">
          <ac:chgData name="Robe Alsola" userId="442cfe6c-cb90-4d1b-80d8-34dd11d025e3" providerId="ADAL" clId="{1AF89339-879D-477F-9AF0-2A7ADF2D2712}" dt="2022-08-08T06:12:44.297" v="707" actId="13926"/>
          <ac:spMkLst>
            <pc:docMk/>
            <pc:sldMk cId="1667512039" sldId="732"/>
            <ac:spMk id="5" creationId="{CD165E52-92B3-40D4-949D-279EB90F3F9E}"/>
          </ac:spMkLst>
        </pc:spChg>
      </pc:sldChg>
      <pc:sldChg chg="modSp mod addCm">
        <pc:chgData name="Robe Alsola" userId="442cfe6c-cb90-4d1b-80d8-34dd11d025e3" providerId="ADAL" clId="{1AF89339-879D-477F-9AF0-2A7ADF2D2712}" dt="2022-08-08T06:12:52.278" v="709" actId="13926"/>
        <pc:sldMkLst>
          <pc:docMk/>
          <pc:sldMk cId="549377445" sldId="733"/>
        </pc:sldMkLst>
        <pc:spChg chg="mod">
          <ac:chgData name="Robe Alsola" userId="442cfe6c-cb90-4d1b-80d8-34dd11d025e3" providerId="ADAL" clId="{1AF89339-879D-477F-9AF0-2A7ADF2D2712}" dt="2022-08-08T04:23:49.411" v="636" actId="1076"/>
          <ac:spMkLst>
            <pc:docMk/>
            <pc:sldMk cId="549377445" sldId="733"/>
            <ac:spMk id="3" creationId="{042D9E7B-D1BB-4A59-8D12-11E6C2FA55AC}"/>
          </ac:spMkLst>
        </pc:spChg>
        <pc:spChg chg="mod">
          <ac:chgData name="Robe Alsola" userId="442cfe6c-cb90-4d1b-80d8-34dd11d025e3" providerId="ADAL" clId="{1AF89339-879D-477F-9AF0-2A7ADF2D2712}" dt="2022-08-08T06:12:52.278" v="709" actId="13926"/>
          <ac:spMkLst>
            <pc:docMk/>
            <pc:sldMk cId="549377445" sldId="733"/>
            <ac:spMk id="5" creationId="{CD165E52-92B3-40D4-949D-279EB90F3F9E}"/>
          </ac:spMkLst>
        </pc:spChg>
      </pc:sldChg>
      <pc:sldChg chg="modSp mod addCm">
        <pc:chgData name="Robe Alsola" userId="442cfe6c-cb90-4d1b-80d8-34dd11d025e3" providerId="ADAL" clId="{1AF89339-879D-477F-9AF0-2A7ADF2D2712}" dt="2022-08-08T06:13:02.415" v="710" actId="13926"/>
        <pc:sldMkLst>
          <pc:docMk/>
          <pc:sldMk cId="1761037868" sldId="734"/>
        </pc:sldMkLst>
        <pc:spChg chg="mod">
          <ac:chgData name="Robe Alsola" userId="442cfe6c-cb90-4d1b-80d8-34dd11d025e3" providerId="ADAL" clId="{1AF89339-879D-477F-9AF0-2A7ADF2D2712}" dt="2022-08-05T03:20:31.335" v="263" actId="20577"/>
          <ac:spMkLst>
            <pc:docMk/>
            <pc:sldMk cId="1761037868" sldId="734"/>
            <ac:spMk id="3" creationId="{042D9E7B-D1BB-4A59-8D12-11E6C2FA55AC}"/>
          </ac:spMkLst>
        </pc:spChg>
        <pc:spChg chg="mod">
          <ac:chgData name="Robe Alsola" userId="442cfe6c-cb90-4d1b-80d8-34dd11d025e3" providerId="ADAL" clId="{1AF89339-879D-477F-9AF0-2A7ADF2D2712}" dt="2022-08-08T06:13:02.415" v="710" actId="13926"/>
          <ac:spMkLst>
            <pc:docMk/>
            <pc:sldMk cId="1761037868" sldId="734"/>
            <ac:spMk id="5" creationId="{CD165E52-92B3-40D4-949D-279EB90F3F9E}"/>
          </ac:spMkLst>
        </pc:spChg>
      </pc:sldChg>
      <pc:sldChg chg="modSp mod addCm modCm">
        <pc:chgData name="Robe Alsola" userId="442cfe6c-cb90-4d1b-80d8-34dd11d025e3" providerId="ADAL" clId="{1AF89339-879D-477F-9AF0-2A7ADF2D2712}" dt="2022-08-08T06:13:12.038" v="711" actId="13926"/>
        <pc:sldMkLst>
          <pc:docMk/>
          <pc:sldMk cId="741063048" sldId="736"/>
        </pc:sldMkLst>
        <pc:spChg chg="mod">
          <ac:chgData name="Robe Alsola" userId="442cfe6c-cb90-4d1b-80d8-34dd11d025e3" providerId="ADAL" clId="{1AF89339-879D-477F-9AF0-2A7ADF2D2712}" dt="2022-08-05T03:37:00.118" v="289" actId="20577"/>
          <ac:spMkLst>
            <pc:docMk/>
            <pc:sldMk cId="741063048" sldId="736"/>
            <ac:spMk id="3" creationId="{042D9E7B-D1BB-4A59-8D12-11E6C2FA55AC}"/>
          </ac:spMkLst>
        </pc:spChg>
        <pc:spChg chg="mod">
          <ac:chgData name="Robe Alsola" userId="442cfe6c-cb90-4d1b-80d8-34dd11d025e3" providerId="ADAL" clId="{1AF89339-879D-477F-9AF0-2A7ADF2D2712}" dt="2022-08-08T06:13:12.038" v="711" actId="13926"/>
          <ac:spMkLst>
            <pc:docMk/>
            <pc:sldMk cId="741063048" sldId="736"/>
            <ac:spMk id="5" creationId="{CD165E52-92B3-40D4-949D-279EB90F3F9E}"/>
          </ac:spMkLst>
        </pc:spChg>
      </pc:sldChg>
      <pc:sldChg chg="modSp mod addCm">
        <pc:chgData name="Robe Alsola" userId="442cfe6c-cb90-4d1b-80d8-34dd11d025e3" providerId="ADAL" clId="{1AF89339-879D-477F-9AF0-2A7ADF2D2712}" dt="2022-08-08T06:13:17.249" v="712" actId="13926"/>
        <pc:sldMkLst>
          <pc:docMk/>
          <pc:sldMk cId="2589056652" sldId="737"/>
        </pc:sldMkLst>
        <pc:spChg chg="mod">
          <ac:chgData name="Robe Alsola" userId="442cfe6c-cb90-4d1b-80d8-34dd11d025e3" providerId="ADAL" clId="{1AF89339-879D-477F-9AF0-2A7ADF2D2712}" dt="2022-08-05T03:39:49.724" v="293" actId="20577"/>
          <ac:spMkLst>
            <pc:docMk/>
            <pc:sldMk cId="2589056652" sldId="737"/>
            <ac:spMk id="3" creationId="{042D9E7B-D1BB-4A59-8D12-11E6C2FA55AC}"/>
          </ac:spMkLst>
        </pc:spChg>
        <pc:spChg chg="mod">
          <ac:chgData name="Robe Alsola" userId="442cfe6c-cb90-4d1b-80d8-34dd11d025e3" providerId="ADAL" clId="{1AF89339-879D-477F-9AF0-2A7ADF2D2712}" dt="2022-08-08T06:13:17.249" v="712" actId="13926"/>
          <ac:spMkLst>
            <pc:docMk/>
            <pc:sldMk cId="2589056652" sldId="737"/>
            <ac:spMk id="5" creationId="{CD165E52-92B3-40D4-949D-279EB90F3F9E}"/>
          </ac:spMkLst>
        </pc:spChg>
      </pc:sldChg>
      <pc:sldChg chg="modSp mod">
        <pc:chgData name="Robe Alsola" userId="442cfe6c-cb90-4d1b-80d8-34dd11d025e3" providerId="ADAL" clId="{1AF89339-879D-477F-9AF0-2A7ADF2D2712}" dt="2022-08-08T06:13:22.486" v="713" actId="13926"/>
        <pc:sldMkLst>
          <pc:docMk/>
          <pc:sldMk cId="1584857887" sldId="738"/>
        </pc:sldMkLst>
        <pc:spChg chg="mod">
          <ac:chgData name="Robe Alsola" userId="442cfe6c-cb90-4d1b-80d8-34dd11d025e3" providerId="ADAL" clId="{1AF89339-879D-477F-9AF0-2A7ADF2D2712}" dt="2022-08-08T06:13:22.486" v="713" actId="13926"/>
          <ac:spMkLst>
            <pc:docMk/>
            <pc:sldMk cId="1584857887" sldId="738"/>
            <ac:spMk id="5" creationId="{CD165E52-92B3-40D4-949D-279EB90F3F9E}"/>
          </ac:spMkLst>
        </pc:spChg>
      </pc:sldChg>
      <pc:sldChg chg="modSp mod">
        <pc:chgData name="Robe Alsola" userId="442cfe6c-cb90-4d1b-80d8-34dd11d025e3" providerId="ADAL" clId="{1AF89339-879D-477F-9AF0-2A7ADF2D2712}" dt="2022-08-08T06:13:25.959" v="714" actId="13926"/>
        <pc:sldMkLst>
          <pc:docMk/>
          <pc:sldMk cId="3293058349" sldId="739"/>
        </pc:sldMkLst>
        <pc:spChg chg="mod">
          <ac:chgData name="Robe Alsola" userId="442cfe6c-cb90-4d1b-80d8-34dd11d025e3" providerId="ADAL" clId="{1AF89339-879D-477F-9AF0-2A7ADF2D2712}" dt="2022-08-08T06:13:25.959" v="714" actId="13926"/>
          <ac:spMkLst>
            <pc:docMk/>
            <pc:sldMk cId="3293058349" sldId="739"/>
            <ac:spMk id="5" creationId="{CD165E52-92B3-40D4-949D-279EB90F3F9E}"/>
          </ac:spMkLst>
        </pc:spChg>
      </pc:sldChg>
      <pc:sldChg chg="modSp mod">
        <pc:chgData name="Robe Alsola" userId="442cfe6c-cb90-4d1b-80d8-34dd11d025e3" providerId="ADAL" clId="{1AF89339-879D-477F-9AF0-2A7ADF2D2712}" dt="2022-08-08T06:13:30.223" v="715" actId="13926"/>
        <pc:sldMkLst>
          <pc:docMk/>
          <pc:sldMk cId="2710959990" sldId="740"/>
        </pc:sldMkLst>
        <pc:spChg chg="mod">
          <ac:chgData name="Robe Alsola" userId="442cfe6c-cb90-4d1b-80d8-34dd11d025e3" providerId="ADAL" clId="{1AF89339-879D-477F-9AF0-2A7ADF2D2712}" dt="2022-08-08T06:13:30.223" v="715" actId="13926"/>
          <ac:spMkLst>
            <pc:docMk/>
            <pc:sldMk cId="2710959990" sldId="740"/>
            <ac:spMk id="5" creationId="{CD165E52-92B3-40D4-949D-279EB90F3F9E}"/>
          </ac:spMkLst>
        </pc:spChg>
      </pc:sldChg>
      <pc:sldChg chg="modSp mod">
        <pc:chgData name="Robe Alsola" userId="442cfe6c-cb90-4d1b-80d8-34dd11d025e3" providerId="ADAL" clId="{1AF89339-879D-477F-9AF0-2A7ADF2D2712}" dt="2022-08-08T06:13:34.222" v="716" actId="13926"/>
        <pc:sldMkLst>
          <pc:docMk/>
          <pc:sldMk cId="2127965971" sldId="741"/>
        </pc:sldMkLst>
        <pc:spChg chg="mod">
          <ac:chgData name="Robe Alsola" userId="442cfe6c-cb90-4d1b-80d8-34dd11d025e3" providerId="ADAL" clId="{1AF89339-879D-477F-9AF0-2A7ADF2D2712}" dt="2022-08-08T06:13:34.222" v="716" actId="13926"/>
          <ac:spMkLst>
            <pc:docMk/>
            <pc:sldMk cId="2127965971" sldId="741"/>
            <ac:spMk id="5" creationId="{CD165E52-92B3-40D4-949D-279EB90F3F9E}"/>
          </ac:spMkLst>
        </pc:spChg>
      </pc:sldChg>
      <pc:sldChg chg="modSp mod addCm">
        <pc:chgData name="Robe Alsola" userId="442cfe6c-cb90-4d1b-80d8-34dd11d025e3" providerId="ADAL" clId="{1AF89339-879D-477F-9AF0-2A7ADF2D2712}" dt="2022-08-08T06:13:39.225" v="717" actId="13926"/>
        <pc:sldMkLst>
          <pc:docMk/>
          <pc:sldMk cId="366622166" sldId="742"/>
        </pc:sldMkLst>
        <pc:spChg chg="mod">
          <ac:chgData name="Robe Alsola" userId="442cfe6c-cb90-4d1b-80d8-34dd11d025e3" providerId="ADAL" clId="{1AF89339-879D-477F-9AF0-2A7ADF2D2712}" dt="2022-08-05T03:44:13.297" v="297" actId="20577"/>
          <ac:spMkLst>
            <pc:docMk/>
            <pc:sldMk cId="366622166" sldId="742"/>
            <ac:spMk id="3" creationId="{042D9E7B-D1BB-4A59-8D12-11E6C2FA55AC}"/>
          </ac:spMkLst>
        </pc:spChg>
        <pc:spChg chg="mod">
          <ac:chgData name="Robe Alsola" userId="442cfe6c-cb90-4d1b-80d8-34dd11d025e3" providerId="ADAL" clId="{1AF89339-879D-477F-9AF0-2A7ADF2D2712}" dt="2022-08-08T06:13:39.225" v="717" actId="13926"/>
          <ac:spMkLst>
            <pc:docMk/>
            <pc:sldMk cId="366622166" sldId="742"/>
            <ac:spMk id="5" creationId="{CD165E52-92B3-40D4-949D-279EB90F3F9E}"/>
          </ac:spMkLst>
        </pc:spChg>
      </pc:sldChg>
      <pc:sldChg chg="modSp mod addCm modCm">
        <pc:chgData name="Robe Alsola" userId="442cfe6c-cb90-4d1b-80d8-34dd11d025e3" providerId="ADAL" clId="{1AF89339-879D-477F-9AF0-2A7ADF2D2712}" dt="2022-08-08T06:13:44.814" v="718" actId="13926"/>
        <pc:sldMkLst>
          <pc:docMk/>
          <pc:sldMk cId="2570412040" sldId="743"/>
        </pc:sldMkLst>
        <pc:spChg chg="mod">
          <ac:chgData name="Robe Alsola" userId="442cfe6c-cb90-4d1b-80d8-34dd11d025e3" providerId="ADAL" clId="{1AF89339-879D-477F-9AF0-2A7ADF2D2712}" dt="2022-08-08T06:13:44.814" v="718" actId="13926"/>
          <ac:spMkLst>
            <pc:docMk/>
            <pc:sldMk cId="2570412040" sldId="743"/>
            <ac:spMk id="5" creationId="{CD165E52-92B3-40D4-949D-279EB90F3F9E}"/>
          </ac:spMkLst>
        </pc:spChg>
      </pc:sldChg>
      <pc:sldChg chg="modSp mod addCm">
        <pc:chgData name="Robe Alsola" userId="442cfe6c-cb90-4d1b-80d8-34dd11d025e3" providerId="ADAL" clId="{1AF89339-879D-477F-9AF0-2A7ADF2D2712}" dt="2022-08-08T06:13:50.440" v="719" actId="13926"/>
        <pc:sldMkLst>
          <pc:docMk/>
          <pc:sldMk cId="3198804393" sldId="744"/>
        </pc:sldMkLst>
        <pc:spChg chg="mod">
          <ac:chgData name="Robe Alsola" userId="442cfe6c-cb90-4d1b-80d8-34dd11d025e3" providerId="ADAL" clId="{1AF89339-879D-477F-9AF0-2A7ADF2D2712}" dt="2022-08-05T03:53:06.799" v="325" actId="20577"/>
          <ac:spMkLst>
            <pc:docMk/>
            <pc:sldMk cId="3198804393" sldId="744"/>
            <ac:spMk id="3" creationId="{042D9E7B-D1BB-4A59-8D12-11E6C2FA55AC}"/>
          </ac:spMkLst>
        </pc:spChg>
        <pc:spChg chg="mod">
          <ac:chgData name="Robe Alsola" userId="442cfe6c-cb90-4d1b-80d8-34dd11d025e3" providerId="ADAL" clId="{1AF89339-879D-477F-9AF0-2A7ADF2D2712}" dt="2022-08-08T06:13:50.440" v="719" actId="13926"/>
          <ac:spMkLst>
            <pc:docMk/>
            <pc:sldMk cId="3198804393" sldId="744"/>
            <ac:spMk id="5" creationId="{CD165E52-92B3-40D4-949D-279EB90F3F9E}"/>
          </ac:spMkLst>
        </pc:spChg>
      </pc:sldChg>
      <pc:sldChg chg="modSp mod">
        <pc:chgData name="Robe Alsola" userId="442cfe6c-cb90-4d1b-80d8-34dd11d025e3" providerId="ADAL" clId="{1AF89339-879D-477F-9AF0-2A7ADF2D2712}" dt="2022-08-08T06:13:59.097" v="720" actId="13926"/>
        <pc:sldMkLst>
          <pc:docMk/>
          <pc:sldMk cId="3157861487" sldId="745"/>
        </pc:sldMkLst>
        <pc:spChg chg="mod">
          <ac:chgData name="Robe Alsola" userId="442cfe6c-cb90-4d1b-80d8-34dd11d025e3" providerId="ADAL" clId="{1AF89339-879D-477F-9AF0-2A7ADF2D2712}" dt="2022-08-08T06:13:59.097" v="720" actId="13926"/>
          <ac:spMkLst>
            <pc:docMk/>
            <pc:sldMk cId="3157861487" sldId="745"/>
            <ac:spMk id="5" creationId="{CD165E52-92B3-40D4-949D-279EB90F3F9E}"/>
          </ac:spMkLst>
        </pc:spChg>
      </pc:sldChg>
      <pc:sldChg chg="modSp mod">
        <pc:chgData name="Robe Alsola" userId="442cfe6c-cb90-4d1b-80d8-34dd11d025e3" providerId="ADAL" clId="{1AF89339-879D-477F-9AF0-2A7ADF2D2712}" dt="2022-08-08T06:14:05.016" v="721" actId="13926"/>
        <pc:sldMkLst>
          <pc:docMk/>
          <pc:sldMk cId="2410548408" sldId="746"/>
        </pc:sldMkLst>
        <pc:spChg chg="mod">
          <ac:chgData name="Robe Alsola" userId="442cfe6c-cb90-4d1b-80d8-34dd11d025e3" providerId="ADAL" clId="{1AF89339-879D-477F-9AF0-2A7ADF2D2712}" dt="2022-08-08T06:14:05.016" v="721" actId="13926"/>
          <ac:spMkLst>
            <pc:docMk/>
            <pc:sldMk cId="2410548408" sldId="746"/>
            <ac:spMk id="5" creationId="{CD165E52-92B3-40D4-949D-279EB90F3F9E}"/>
          </ac:spMkLst>
        </pc:spChg>
      </pc:sldChg>
      <pc:sldChg chg="modSp mod">
        <pc:chgData name="Robe Alsola" userId="442cfe6c-cb90-4d1b-80d8-34dd11d025e3" providerId="ADAL" clId="{1AF89339-879D-477F-9AF0-2A7ADF2D2712}" dt="2022-08-08T06:14:08.799" v="722" actId="13926"/>
        <pc:sldMkLst>
          <pc:docMk/>
          <pc:sldMk cId="2861641894" sldId="747"/>
        </pc:sldMkLst>
        <pc:spChg chg="mod">
          <ac:chgData name="Robe Alsola" userId="442cfe6c-cb90-4d1b-80d8-34dd11d025e3" providerId="ADAL" clId="{1AF89339-879D-477F-9AF0-2A7ADF2D2712}" dt="2022-08-08T06:14:08.799" v="722" actId="13926"/>
          <ac:spMkLst>
            <pc:docMk/>
            <pc:sldMk cId="2861641894" sldId="747"/>
            <ac:spMk id="5" creationId="{CD165E52-92B3-40D4-949D-279EB90F3F9E}"/>
          </ac:spMkLst>
        </pc:spChg>
      </pc:sldChg>
      <pc:sldChg chg="modSp mod">
        <pc:chgData name="Robe Alsola" userId="442cfe6c-cb90-4d1b-80d8-34dd11d025e3" providerId="ADAL" clId="{1AF89339-879D-477F-9AF0-2A7ADF2D2712}" dt="2022-08-08T06:14:12.249" v="723" actId="13926"/>
        <pc:sldMkLst>
          <pc:docMk/>
          <pc:sldMk cId="378583978" sldId="748"/>
        </pc:sldMkLst>
        <pc:spChg chg="mod">
          <ac:chgData name="Robe Alsola" userId="442cfe6c-cb90-4d1b-80d8-34dd11d025e3" providerId="ADAL" clId="{1AF89339-879D-477F-9AF0-2A7ADF2D2712}" dt="2022-08-08T06:14:12.249" v="723" actId="13926"/>
          <ac:spMkLst>
            <pc:docMk/>
            <pc:sldMk cId="378583978" sldId="748"/>
            <ac:spMk id="5" creationId="{CD165E52-92B3-40D4-949D-279EB90F3F9E}"/>
          </ac:spMkLst>
        </pc:spChg>
      </pc:sldChg>
      <pc:sldChg chg="modSp mod">
        <pc:chgData name="Robe Alsola" userId="442cfe6c-cb90-4d1b-80d8-34dd11d025e3" providerId="ADAL" clId="{1AF89339-879D-477F-9AF0-2A7ADF2D2712}" dt="2022-08-08T06:14:14.983" v="724" actId="13926"/>
        <pc:sldMkLst>
          <pc:docMk/>
          <pc:sldMk cId="1056481613" sldId="749"/>
        </pc:sldMkLst>
        <pc:spChg chg="mod">
          <ac:chgData name="Robe Alsola" userId="442cfe6c-cb90-4d1b-80d8-34dd11d025e3" providerId="ADAL" clId="{1AF89339-879D-477F-9AF0-2A7ADF2D2712}" dt="2022-08-08T06:14:14.983" v="724" actId="13926"/>
          <ac:spMkLst>
            <pc:docMk/>
            <pc:sldMk cId="1056481613" sldId="749"/>
            <ac:spMk id="5" creationId="{CD165E52-92B3-40D4-949D-279EB90F3F9E}"/>
          </ac:spMkLst>
        </pc:spChg>
      </pc:sldChg>
      <pc:sldChg chg="modSp mod">
        <pc:chgData name="Robe Alsola" userId="442cfe6c-cb90-4d1b-80d8-34dd11d025e3" providerId="ADAL" clId="{1AF89339-879D-477F-9AF0-2A7ADF2D2712}" dt="2022-08-08T06:14:19.555" v="725" actId="13926"/>
        <pc:sldMkLst>
          <pc:docMk/>
          <pc:sldMk cId="2850256041" sldId="750"/>
        </pc:sldMkLst>
        <pc:spChg chg="mod">
          <ac:chgData name="Robe Alsola" userId="442cfe6c-cb90-4d1b-80d8-34dd11d025e3" providerId="ADAL" clId="{1AF89339-879D-477F-9AF0-2A7ADF2D2712}" dt="2022-08-08T06:14:19.555" v="725" actId="13926"/>
          <ac:spMkLst>
            <pc:docMk/>
            <pc:sldMk cId="2850256041" sldId="750"/>
            <ac:spMk id="5" creationId="{CD165E52-92B3-40D4-949D-279EB90F3F9E}"/>
          </ac:spMkLst>
        </pc:spChg>
      </pc:sldChg>
      <pc:sldChg chg="modSp mod">
        <pc:chgData name="Robe Alsola" userId="442cfe6c-cb90-4d1b-80d8-34dd11d025e3" providerId="ADAL" clId="{1AF89339-879D-477F-9AF0-2A7ADF2D2712}" dt="2022-08-08T06:14:22.662" v="726" actId="13926"/>
        <pc:sldMkLst>
          <pc:docMk/>
          <pc:sldMk cId="2382454978" sldId="751"/>
        </pc:sldMkLst>
        <pc:spChg chg="mod">
          <ac:chgData name="Robe Alsola" userId="442cfe6c-cb90-4d1b-80d8-34dd11d025e3" providerId="ADAL" clId="{1AF89339-879D-477F-9AF0-2A7ADF2D2712}" dt="2022-08-08T06:14:22.662" v="726" actId="13926"/>
          <ac:spMkLst>
            <pc:docMk/>
            <pc:sldMk cId="2382454978" sldId="751"/>
            <ac:spMk id="5" creationId="{CD165E52-92B3-40D4-949D-279EB90F3F9E}"/>
          </ac:spMkLst>
        </pc:spChg>
      </pc:sldChg>
      <pc:sldChg chg="modSp mod">
        <pc:chgData name="Robe Alsola" userId="442cfe6c-cb90-4d1b-80d8-34dd11d025e3" providerId="ADAL" clId="{1AF89339-879D-477F-9AF0-2A7ADF2D2712}" dt="2022-08-08T06:14:27.063" v="727" actId="13926"/>
        <pc:sldMkLst>
          <pc:docMk/>
          <pc:sldMk cId="3692956751" sldId="752"/>
        </pc:sldMkLst>
        <pc:spChg chg="mod">
          <ac:chgData name="Robe Alsola" userId="442cfe6c-cb90-4d1b-80d8-34dd11d025e3" providerId="ADAL" clId="{1AF89339-879D-477F-9AF0-2A7ADF2D2712}" dt="2022-08-08T06:14:27.063" v="727" actId="13926"/>
          <ac:spMkLst>
            <pc:docMk/>
            <pc:sldMk cId="3692956751" sldId="752"/>
            <ac:spMk id="5" creationId="{CD165E52-92B3-40D4-949D-279EB90F3F9E}"/>
          </ac:spMkLst>
        </pc:spChg>
      </pc:sldChg>
      <pc:sldChg chg="modSp mod addCm modCm">
        <pc:chgData name="Robe Alsola" userId="442cfe6c-cb90-4d1b-80d8-34dd11d025e3" providerId="ADAL" clId="{1AF89339-879D-477F-9AF0-2A7ADF2D2712}" dt="2022-08-08T06:14:32.350" v="728" actId="13926"/>
        <pc:sldMkLst>
          <pc:docMk/>
          <pc:sldMk cId="3485850805" sldId="753"/>
        </pc:sldMkLst>
        <pc:spChg chg="mod">
          <ac:chgData name="Robe Alsola" userId="442cfe6c-cb90-4d1b-80d8-34dd11d025e3" providerId="ADAL" clId="{1AF89339-879D-477F-9AF0-2A7ADF2D2712}" dt="2022-08-05T03:55:15.188" v="327" actId="20577"/>
          <ac:spMkLst>
            <pc:docMk/>
            <pc:sldMk cId="3485850805" sldId="753"/>
            <ac:spMk id="3" creationId="{042D9E7B-D1BB-4A59-8D12-11E6C2FA55AC}"/>
          </ac:spMkLst>
        </pc:spChg>
        <pc:spChg chg="mod">
          <ac:chgData name="Robe Alsola" userId="442cfe6c-cb90-4d1b-80d8-34dd11d025e3" providerId="ADAL" clId="{1AF89339-879D-477F-9AF0-2A7ADF2D2712}" dt="2022-08-08T06:14:32.350" v="728" actId="13926"/>
          <ac:spMkLst>
            <pc:docMk/>
            <pc:sldMk cId="3485850805" sldId="753"/>
            <ac:spMk id="5" creationId="{CD165E52-92B3-40D4-949D-279EB90F3F9E}"/>
          </ac:spMkLst>
        </pc:spChg>
      </pc:sldChg>
      <pc:sldChg chg="modSp mod addCm delCm modCm">
        <pc:chgData name="Robe Alsola" userId="442cfe6c-cb90-4d1b-80d8-34dd11d025e3" providerId="ADAL" clId="{1AF89339-879D-477F-9AF0-2A7ADF2D2712}" dt="2022-08-08T06:14:39.792" v="729" actId="13926"/>
        <pc:sldMkLst>
          <pc:docMk/>
          <pc:sldMk cId="2558979536" sldId="754"/>
        </pc:sldMkLst>
        <pc:spChg chg="mod">
          <ac:chgData name="Robe Alsola" userId="442cfe6c-cb90-4d1b-80d8-34dd11d025e3" providerId="ADAL" clId="{1AF89339-879D-477F-9AF0-2A7ADF2D2712}" dt="2022-08-05T04:02:44.813" v="339" actId="20577"/>
          <ac:spMkLst>
            <pc:docMk/>
            <pc:sldMk cId="2558979536" sldId="754"/>
            <ac:spMk id="3" creationId="{042D9E7B-D1BB-4A59-8D12-11E6C2FA55AC}"/>
          </ac:spMkLst>
        </pc:spChg>
        <pc:spChg chg="mod">
          <ac:chgData name="Robe Alsola" userId="442cfe6c-cb90-4d1b-80d8-34dd11d025e3" providerId="ADAL" clId="{1AF89339-879D-477F-9AF0-2A7ADF2D2712}" dt="2022-08-08T06:14:39.792" v="729" actId="13926"/>
          <ac:spMkLst>
            <pc:docMk/>
            <pc:sldMk cId="2558979536" sldId="754"/>
            <ac:spMk id="5" creationId="{CD165E52-92B3-40D4-949D-279EB90F3F9E}"/>
          </ac:spMkLst>
        </pc:spChg>
      </pc:sldChg>
      <pc:sldChg chg="modSp mod">
        <pc:chgData name="Robe Alsola" userId="442cfe6c-cb90-4d1b-80d8-34dd11d025e3" providerId="ADAL" clId="{1AF89339-879D-477F-9AF0-2A7ADF2D2712}" dt="2022-08-08T06:14:46.552" v="730" actId="13926"/>
        <pc:sldMkLst>
          <pc:docMk/>
          <pc:sldMk cId="386119291" sldId="755"/>
        </pc:sldMkLst>
        <pc:spChg chg="mod">
          <ac:chgData name="Robe Alsola" userId="442cfe6c-cb90-4d1b-80d8-34dd11d025e3" providerId="ADAL" clId="{1AF89339-879D-477F-9AF0-2A7ADF2D2712}" dt="2022-08-05T04:03:53.100" v="348" actId="20577"/>
          <ac:spMkLst>
            <pc:docMk/>
            <pc:sldMk cId="386119291" sldId="755"/>
            <ac:spMk id="3" creationId="{042D9E7B-D1BB-4A59-8D12-11E6C2FA55AC}"/>
          </ac:spMkLst>
        </pc:spChg>
        <pc:spChg chg="mod">
          <ac:chgData name="Robe Alsola" userId="442cfe6c-cb90-4d1b-80d8-34dd11d025e3" providerId="ADAL" clId="{1AF89339-879D-477F-9AF0-2A7ADF2D2712}" dt="2022-08-08T06:14:46.552" v="730" actId="13926"/>
          <ac:spMkLst>
            <pc:docMk/>
            <pc:sldMk cId="386119291" sldId="755"/>
            <ac:spMk id="5" creationId="{CD165E52-92B3-40D4-949D-279EB90F3F9E}"/>
          </ac:spMkLst>
        </pc:spChg>
      </pc:sldChg>
      <pc:sldChg chg="modSp mod addCm">
        <pc:chgData name="Robe Alsola" userId="442cfe6c-cb90-4d1b-80d8-34dd11d025e3" providerId="ADAL" clId="{1AF89339-879D-477F-9AF0-2A7ADF2D2712}" dt="2022-08-08T06:14:53.855" v="731" actId="13926"/>
        <pc:sldMkLst>
          <pc:docMk/>
          <pc:sldMk cId="616077053" sldId="756"/>
        </pc:sldMkLst>
        <pc:spChg chg="mod">
          <ac:chgData name="Robe Alsola" userId="442cfe6c-cb90-4d1b-80d8-34dd11d025e3" providerId="ADAL" clId="{1AF89339-879D-477F-9AF0-2A7ADF2D2712}" dt="2022-08-08T04:35:32.018" v="643" actId="20577"/>
          <ac:spMkLst>
            <pc:docMk/>
            <pc:sldMk cId="616077053" sldId="756"/>
            <ac:spMk id="3" creationId="{042D9E7B-D1BB-4A59-8D12-11E6C2FA55AC}"/>
          </ac:spMkLst>
        </pc:spChg>
        <pc:spChg chg="mod">
          <ac:chgData name="Robe Alsola" userId="442cfe6c-cb90-4d1b-80d8-34dd11d025e3" providerId="ADAL" clId="{1AF89339-879D-477F-9AF0-2A7ADF2D2712}" dt="2022-08-08T06:14:53.855" v="731" actId="13926"/>
          <ac:spMkLst>
            <pc:docMk/>
            <pc:sldMk cId="616077053" sldId="756"/>
            <ac:spMk id="5" creationId="{CD165E52-92B3-40D4-949D-279EB90F3F9E}"/>
          </ac:spMkLst>
        </pc:spChg>
        <pc:graphicFrameChg chg="modGraphic">
          <ac:chgData name="Robe Alsola" userId="442cfe6c-cb90-4d1b-80d8-34dd11d025e3" providerId="ADAL" clId="{1AF89339-879D-477F-9AF0-2A7ADF2D2712}" dt="2022-08-08T04:36:32.082" v="645" actId="13926"/>
          <ac:graphicFrameMkLst>
            <pc:docMk/>
            <pc:sldMk cId="616077053" sldId="756"/>
            <ac:graphicFrameMk id="6" creationId="{00000000-0000-0000-0000-000000000000}"/>
          </ac:graphicFrameMkLst>
        </pc:graphicFrameChg>
      </pc:sldChg>
      <pc:sldChg chg="modSp mod addCm modCm">
        <pc:chgData name="Robe Alsola" userId="442cfe6c-cb90-4d1b-80d8-34dd11d025e3" providerId="ADAL" clId="{1AF89339-879D-477F-9AF0-2A7ADF2D2712}" dt="2022-08-08T06:14:59.528" v="732" actId="13926"/>
        <pc:sldMkLst>
          <pc:docMk/>
          <pc:sldMk cId="201390080" sldId="757"/>
        </pc:sldMkLst>
        <pc:spChg chg="mod">
          <ac:chgData name="Robe Alsola" userId="442cfe6c-cb90-4d1b-80d8-34dd11d025e3" providerId="ADAL" clId="{1AF89339-879D-477F-9AF0-2A7ADF2D2712}" dt="2022-08-08T06:14:59.528" v="732" actId="13926"/>
          <ac:spMkLst>
            <pc:docMk/>
            <pc:sldMk cId="201390080" sldId="757"/>
            <ac:spMk id="5" creationId="{CD165E52-92B3-40D4-949D-279EB90F3F9E}"/>
          </ac:spMkLst>
        </pc:spChg>
      </pc:sldChg>
      <pc:sldChg chg="modSp mod addCm">
        <pc:chgData name="Robe Alsola" userId="442cfe6c-cb90-4d1b-80d8-34dd11d025e3" providerId="ADAL" clId="{1AF89339-879D-477F-9AF0-2A7ADF2D2712}" dt="2022-08-08T06:15:04.264" v="733" actId="13926"/>
        <pc:sldMkLst>
          <pc:docMk/>
          <pc:sldMk cId="2302058842" sldId="758"/>
        </pc:sldMkLst>
        <pc:spChg chg="mod">
          <ac:chgData name="Robe Alsola" userId="442cfe6c-cb90-4d1b-80d8-34dd11d025e3" providerId="ADAL" clId="{1AF89339-879D-477F-9AF0-2A7ADF2D2712}" dt="2022-08-08T04:38:44.782" v="647" actId="20577"/>
          <ac:spMkLst>
            <pc:docMk/>
            <pc:sldMk cId="2302058842" sldId="758"/>
            <ac:spMk id="3" creationId="{042D9E7B-D1BB-4A59-8D12-11E6C2FA55AC}"/>
          </ac:spMkLst>
        </pc:spChg>
        <pc:spChg chg="mod">
          <ac:chgData name="Robe Alsola" userId="442cfe6c-cb90-4d1b-80d8-34dd11d025e3" providerId="ADAL" clId="{1AF89339-879D-477F-9AF0-2A7ADF2D2712}" dt="2022-08-08T06:15:04.264" v="733" actId="13926"/>
          <ac:spMkLst>
            <pc:docMk/>
            <pc:sldMk cId="2302058842" sldId="758"/>
            <ac:spMk id="5" creationId="{CD165E52-92B3-40D4-949D-279EB90F3F9E}"/>
          </ac:spMkLst>
        </pc:spChg>
      </pc:sldChg>
      <pc:sldChg chg="modSp mod addCm">
        <pc:chgData name="Robe Alsola" userId="442cfe6c-cb90-4d1b-80d8-34dd11d025e3" providerId="ADAL" clId="{1AF89339-879D-477F-9AF0-2A7ADF2D2712}" dt="2022-08-08T06:15:12.595" v="734" actId="13926"/>
        <pc:sldMkLst>
          <pc:docMk/>
          <pc:sldMk cId="3756918037" sldId="759"/>
        </pc:sldMkLst>
        <pc:spChg chg="mod">
          <ac:chgData name="Robe Alsola" userId="442cfe6c-cb90-4d1b-80d8-34dd11d025e3" providerId="ADAL" clId="{1AF89339-879D-477F-9AF0-2A7ADF2D2712}" dt="2022-08-05T04:18:12.771" v="369" actId="13926"/>
          <ac:spMkLst>
            <pc:docMk/>
            <pc:sldMk cId="3756918037" sldId="759"/>
            <ac:spMk id="3" creationId="{042D9E7B-D1BB-4A59-8D12-11E6C2FA55AC}"/>
          </ac:spMkLst>
        </pc:spChg>
        <pc:spChg chg="mod">
          <ac:chgData name="Robe Alsola" userId="442cfe6c-cb90-4d1b-80d8-34dd11d025e3" providerId="ADAL" clId="{1AF89339-879D-477F-9AF0-2A7ADF2D2712}" dt="2022-08-08T06:15:12.595" v="734" actId="13926"/>
          <ac:spMkLst>
            <pc:docMk/>
            <pc:sldMk cId="3756918037" sldId="759"/>
            <ac:spMk id="5" creationId="{CD165E52-92B3-40D4-949D-279EB90F3F9E}"/>
          </ac:spMkLst>
        </pc:spChg>
      </pc:sldChg>
      <pc:sldChg chg="modSp mod addCm">
        <pc:chgData name="Robe Alsola" userId="442cfe6c-cb90-4d1b-80d8-34dd11d025e3" providerId="ADAL" clId="{1AF89339-879D-477F-9AF0-2A7ADF2D2712}" dt="2022-08-08T06:15:18.599" v="735" actId="13926"/>
        <pc:sldMkLst>
          <pc:docMk/>
          <pc:sldMk cId="3882073252" sldId="760"/>
        </pc:sldMkLst>
        <pc:spChg chg="mod">
          <ac:chgData name="Robe Alsola" userId="442cfe6c-cb90-4d1b-80d8-34dd11d025e3" providerId="ADAL" clId="{1AF89339-879D-477F-9AF0-2A7ADF2D2712}" dt="2022-08-08T04:48:12.174" v="649" actId="20577"/>
          <ac:spMkLst>
            <pc:docMk/>
            <pc:sldMk cId="3882073252" sldId="760"/>
            <ac:spMk id="3" creationId="{042D9E7B-D1BB-4A59-8D12-11E6C2FA55AC}"/>
          </ac:spMkLst>
        </pc:spChg>
        <pc:spChg chg="mod">
          <ac:chgData name="Robe Alsola" userId="442cfe6c-cb90-4d1b-80d8-34dd11d025e3" providerId="ADAL" clId="{1AF89339-879D-477F-9AF0-2A7ADF2D2712}" dt="2022-08-08T06:15:18.599" v="735" actId="13926"/>
          <ac:spMkLst>
            <pc:docMk/>
            <pc:sldMk cId="3882073252" sldId="760"/>
            <ac:spMk id="5" creationId="{CD165E52-92B3-40D4-949D-279EB90F3F9E}"/>
          </ac:spMkLst>
        </pc:spChg>
      </pc:sldChg>
      <pc:sldChg chg="modSp mod addCm modCm">
        <pc:chgData name="Robe Alsola" userId="442cfe6c-cb90-4d1b-80d8-34dd11d025e3" providerId="ADAL" clId="{1AF89339-879D-477F-9AF0-2A7ADF2D2712}" dt="2022-08-08T06:15:23.872" v="736" actId="13926"/>
        <pc:sldMkLst>
          <pc:docMk/>
          <pc:sldMk cId="2684262463" sldId="761"/>
        </pc:sldMkLst>
        <pc:spChg chg="mod">
          <ac:chgData name="Robe Alsola" userId="442cfe6c-cb90-4d1b-80d8-34dd11d025e3" providerId="ADAL" clId="{1AF89339-879D-477F-9AF0-2A7ADF2D2712}" dt="2022-08-08T04:48:55.480" v="651" actId="13926"/>
          <ac:spMkLst>
            <pc:docMk/>
            <pc:sldMk cId="2684262463" sldId="761"/>
            <ac:spMk id="3" creationId="{042D9E7B-D1BB-4A59-8D12-11E6C2FA55AC}"/>
          </ac:spMkLst>
        </pc:spChg>
        <pc:spChg chg="mod">
          <ac:chgData name="Robe Alsola" userId="442cfe6c-cb90-4d1b-80d8-34dd11d025e3" providerId="ADAL" clId="{1AF89339-879D-477F-9AF0-2A7ADF2D2712}" dt="2022-08-08T06:15:23.872" v="736" actId="13926"/>
          <ac:spMkLst>
            <pc:docMk/>
            <pc:sldMk cId="2684262463" sldId="761"/>
            <ac:spMk id="5" creationId="{CD165E52-92B3-40D4-949D-279EB90F3F9E}"/>
          </ac:spMkLst>
        </pc:spChg>
      </pc:sldChg>
      <pc:sldChg chg="modSp mod">
        <pc:chgData name="Robe Alsola" userId="442cfe6c-cb90-4d1b-80d8-34dd11d025e3" providerId="ADAL" clId="{1AF89339-879D-477F-9AF0-2A7ADF2D2712}" dt="2022-08-08T06:15:29.815" v="737" actId="13926"/>
        <pc:sldMkLst>
          <pc:docMk/>
          <pc:sldMk cId="2772269708" sldId="762"/>
        </pc:sldMkLst>
        <pc:spChg chg="mod">
          <ac:chgData name="Robe Alsola" userId="442cfe6c-cb90-4d1b-80d8-34dd11d025e3" providerId="ADAL" clId="{1AF89339-879D-477F-9AF0-2A7ADF2D2712}" dt="2022-08-08T06:15:29.815" v="737" actId="13926"/>
          <ac:spMkLst>
            <pc:docMk/>
            <pc:sldMk cId="2772269708" sldId="762"/>
            <ac:spMk id="5" creationId="{CD165E52-92B3-40D4-949D-279EB90F3F9E}"/>
          </ac:spMkLst>
        </pc:spChg>
      </pc:sldChg>
      <pc:sldChg chg="modSp mod addCm">
        <pc:chgData name="Robe Alsola" userId="442cfe6c-cb90-4d1b-80d8-34dd11d025e3" providerId="ADAL" clId="{1AF89339-879D-477F-9AF0-2A7ADF2D2712}" dt="2022-08-08T06:15:38.032" v="738" actId="13926"/>
        <pc:sldMkLst>
          <pc:docMk/>
          <pc:sldMk cId="947668400" sldId="763"/>
        </pc:sldMkLst>
        <pc:spChg chg="mod">
          <ac:chgData name="Robe Alsola" userId="442cfe6c-cb90-4d1b-80d8-34dd11d025e3" providerId="ADAL" clId="{1AF89339-879D-477F-9AF0-2A7ADF2D2712}" dt="2022-08-05T04:28:19.159" v="379" actId="13926"/>
          <ac:spMkLst>
            <pc:docMk/>
            <pc:sldMk cId="947668400" sldId="763"/>
            <ac:spMk id="3" creationId="{042D9E7B-D1BB-4A59-8D12-11E6C2FA55AC}"/>
          </ac:spMkLst>
        </pc:spChg>
        <pc:spChg chg="mod">
          <ac:chgData name="Robe Alsola" userId="442cfe6c-cb90-4d1b-80d8-34dd11d025e3" providerId="ADAL" clId="{1AF89339-879D-477F-9AF0-2A7ADF2D2712}" dt="2022-08-08T06:15:38.032" v="738" actId="13926"/>
          <ac:spMkLst>
            <pc:docMk/>
            <pc:sldMk cId="947668400" sldId="763"/>
            <ac:spMk id="5" creationId="{CD165E52-92B3-40D4-949D-279EB90F3F9E}"/>
          </ac:spMkLst>
        </pc:spChg>
      </pc:sldChg>
      <pc:sldChg chg="modSp mod">
        <pc:chgData name="Robe Alsola" userId="442cfe6c-cb90-4d1b-80d8-34dd11d025e3" providerId="ADAL" clId="{1AF89339-879D-477F-9AF0-2A7ADF2D2712}" dt="2022-08-08T06:15:43.328" v="739" actId="13926"/>
        <pc:sldMkLst>
          <pc:docMk/>
          <pc:sldMk cId="4167140944" sldId="764"/>
        </pc:sldMkLst>
        <pc:spChg chg="mod">
          <ac:chgData name="Robe Alsola" userId="442cfe6c-cb90-4d1b-80d8-34dd11d025e3" providerId="ADAL" clId="{1AF89339-879D-477F-9AF0-2A7ADF2D2712}" dt="2022-08-08T06:15:43.328" v="739" actId="13926"/>
          <ac:spMkLst>
            <pc:docMk/>
            <pc:sldMk cId="4167140944" sldId="764"/>
            <ac:spMk id="5" creationId="{CD165E52-92B3-40D4-949D-279EB90F3F9E}"/>
          </ac:spMkLst>
        </pc:spChg>
      </pc:sldChg>
      <pc:sldChg chg="modSp mod">
        <pc:chgData name="Robe Alsola" userId="442cfe6c-cb90-4d1b-80d8-34dd11d025e3" providerId="ADAL" clId="{1AF89339-879D-477F-9AF0-2A7ADF2D2712}" dt="2022-08-08T06:15:48.742" v="740" actId="13926"/>
        <pc:sldMkLst>
          <pc:docMk/>
          <pc:sldMk cId="3630896052" sldId="765"/>
        </pc:sldMkLst>
        <pc:spChg chg="mod">
          <ac:chgData name="Robe Alsola" userId="442cfe6c-cb90-4d1b-80d8-34dd11d025e3" providerId="ADAL" clId="{1AF89339-879D-477F-9AF0-2A7ADF2D2712}" dt="2022-08-08T06:15:48.742" v="740" actId="13926"/>
          <ac:spMkLst>
            <pc:docMk/>
            <pc:sldMk cId="3630896052" sldId="765"/>
            <ac:spMk id="5" creationId="{CD165E52-92B3-40D4-949D-279EB90F3F9E}"/>
          </ac:spMkLst>
        </pc:spChg>
      </pc:sldChg>
      <pc:sldChg chg="modSp mod">
        <pc:chgData name="Robe Alsola" userId="442cfe6c-cb90-4d1b-80d8-34dd11d025e3" providerId="ADAL" clId="{1AF89339-879D-477F-9AF0-2A7ADF2D2712}" dt="2022-08-08T06:15:56.734" v="743" actId="13926"/>
        <pc:sldMkLst>
          <pc:docMk/>
          <pc:sldMk cId="451582166" sldId="766"/>
        </pc:sldMkLst>
        <pc:spChg chg="mod">
          <ac:chgData name="Robe Alsola" userId="442cfe6c-cb90-4d1b-80d8-34dd11d025e3" providerId="ADAL" clId="{1AF89339-879D-477F-9AF0-2A7ADF2D2712}" dt="2022-08-05T04:30:39.592" v="381" actId="20578"/>
          <ac:spMkLst>
            <pc:docMk/>
            <pc:sldMk cId="451582166" sldId="766"/>
            <ac:spMk id="3" creationId="{042D9E7B-D1BB-4A59-8D12-11E6C2FA55AC}"/>
          </ac:spMkLst>
        </pc:spChg>
        <pc:spChg chg="mod">
          <ac:chgData name="Robe Alsola" userId="442cfe6c-cb90-4d1b-80d8-34dd11d025e3" providerId="ADAL" clId="{1AF89339-879D-477F-9AF0-2A7ADF2D2712}" dt="2022-08-08T06:15:56.734" v="743" actId="13926"/>
          <ac:spMkLst>
            <pc:docMk/>
            <pc:sldMk cId="451582166" sldId="766"/>
            <ac:spMk id="5" creationId="{CD165E52-92B3-40D4-949D-279EB90F3F9E}"/>
          </ac:spMkLst>
        </pc:spChg>
      </pc:sldChg>
      <pc:sldChg chg="modSp mod addCm">
        <pc:chgData name="Robe Alsola" userId="442cfe6c-cb90-4d1b-80d8-34dd11d025e3" providerId="ADAL" clId="{1AF89339-879D-477F-9AF0-2A7ADF2D2712}" dt="2022-08-08T06:16:08.702" v="744" actId="13926"/>
        <pc:sldMkLst>
          <pc:docMk/>
          <pc:sldMk cId="3818039709" sldId="767"/>
        </pc:sldMkLst>
        <pc:spChg chg="mod">
          <ac:chgData name="Robe Alsola" userId="442cfe6c-cb90-4d1b-80d8-34dd11d025e3" providerId="ADAL" clId="{1AF89339-879D-477F-9AF0-2A7ADF2D2712}" dt="2022-08-05T04:36:28.758" v="402" actId="20577"/>
          <ac:spMkLst>
            <pc:docMk/>
            <pc:sldMk cId="3818039709" sldId="767"/>
            <ac:spMk id="3" creationId="{042D9E7B-D1BB-4A59-8D12-11E6C2FA55AC}"/>
          </ac:spMkLst>
        </pc:spChg>
        <pc:spChg chg="mod">
          <ac:chgData name="Robe Alsola" userId="442cfe6c-cb90-4d1b-80d8-34dd11d025e3" providerId="ADAL" clId="{1AF89339-879D-477F-9AF0-2A7ADF2D2712}" dt="2022-08-08T06:16:08.702" v="744" actId="13926"/>
          <ac:spMkLst>
            <pc:docMk/>
            <pc:sldMk cId="3818039709" sldId="767"/>
            <ac:spMk id="5" creationId="{CD165E52-92B3-40D4-949D-279EB90F3F9E}"/>
          </ac:spMkLst>
        </pc:spChg>
      </pc:sldChg>
      <pc:sldChg chg="modSp mod">
        <pc:chgData name="Robe Alsola" userId="442cfe6c-cb90-4d1b-80d8-34dd11d025e3" providerId="ADAL" clId="{1AF89339-879D-477F-9AF0-2A7ADF2D2712}" dt="2022-08-08T06:16:14.888" v="745" actId="13926"/>
        <pc:sldMkLst>
          <pc:docMk/>
          <pc:sldMk cId="4282129163" sldId="768"/>
        </pc:sldMkLst>
        <pc:spChg chg="mod">
          <ac:chgData name="Robe Alsola" userId="442cfe6c-cb90-4d1b-80d8-34dd11d025e3" providerId="ADAL" clId="{1AF89339-879D-477F-9AF0-2A7ADF2D2712}" dt="2022-08-08T06:16:14.888" v="745" actId="13926"/>
          <ac:spMkLst>
            <pc:docMk/>
            <pc:sldMk cId="4282129163" sldId="768"/>
            <ac:spMk id="5" creationId="{CD165E52-92B3-40D4-949D-279EB90F3F9E}"/>
          </ac:spMkLst>
        </pc:spChg>
      </pc:sldChg>
      <pc:sldChg chg="modSp mod">
        <pc:chgData name="Robe Alsola" userId="442cfe6c-cb90-4d1b-80d8-34dd11d025e3" providerId="ADAL" clId="{1AF89339-879D-477F-9AF0-2A7ADF2D2712}" dt="2022-08-08T06:16:18.672" v="746" actId="13926"/>
        <pc:sldMkLst>
          <pc:docMk/>
          <pc:sldMk cId="1504741854" sldId="769"/>
        </pc:sldMkLst>
        <pc:spChg chg="mod">
          <ac:chgData name="Robe Alsola" userId="442cfe6c-cb90-4d1b-80d8-34dd11d025e3" providerId="ADAL" clId="{1AF89339-879D-477F-9AF0-2A7ADF2D2712}" dt="2022-08-05T04:38:00.468" v="405" actId="14100"/>
          <ac:spMkLst>
            <pc:docMk/>
            <pc:sldMk cId="1504741854" sldId="769"/>
            <ac:spMk id="3" creationId="{042D9E7B-D1BB-4A59-8D12-11E6C2FA55AC}"/>
          </ac:spMkLst>
        </pc:spChg>
        <pc:spChg chg="mod">
          <ac:chgData name="Robe Alsola" userId="442cfe6c-cb90-4d1b-80d8-34dd11d025e3" providerId="ADAL" clId="{1AF89339-879D-477F-9AF0-2A7ADF2D2712}" dt="2022-08-08T06:16:18.672" v="746" actId="13926"/>
          <ac:spMkLst>
            <pc:docMk/>
            <pc:sldMk cId="1504741854" sldId="769"/>
            <ac:spMk id="5" creationId="{CD165E52-92B3-40D4-949D-279EB90F3F9E}"/>
          </ac:spMkLst>
        </pc:spChg>
      </pc:sldChg>
      <pc:sldChg chg="modSp mod addCm modCm">
        <pc:chgData name="Robe Alsola" userId="442cfe6c-cb90-4d1b-80d8-34dd11d025e3" providerId="ADAL" clId="{1AF89339-879D-477F-9AF0-2A7ADF2D2712}" dt="2022-08-08T06:16:25.345" v="747" actId="13926"/>
        <pc:sldMkLst>
          <pc:docMk/>
          <pc:sldMk cId="3941283463" sldId="770"/>
        </pc:sldMkLst>
        <pc:spChg chg="mod">
          <ac:chgData name="Robe Alsola" userId="442cfe6c-cb90-4d1b-80d8-34dd11d025e3" providerId="ADAL" clId="{1AF89339-879D-477F-9AF0-2A7ADF2D2712}" dt="2022-08-05T06:01:37.483" v="408" actId="20577"/>
          <ac:spMkLst>
            <pc:docMk/>
            <pc:sldMk cId="3941283463" sldId="770"/>
            <ac:spMk id="3" creationId="{042D9E7B-D1BB-4A59-8D12-11E6C2FA55AC}"/>
          </ac:spMkLst>
        </pc:spChg>
        <pc:spChg chg="mod">
          <ac:chgData name="Robe Alsola" userId="442cfe6c-cb90-4d1b-80d8-34dd11d025e3" providerId="ADAL" clId="{1AF89339-879D-477F-9AF0-2A7ADF2D2712}" dt="2022-08-08T06:16:25.345" v="747" actId="13926"/>
          <ac:spMkLst>
            <pc:docMk/>
            <pc:sldMk cId="3941283463" sldId="770"/>
            <ac:spMk id="5" creationId="{CD165E52-92B3-40D4-949D-279EB90F3F9E}"/>
          </ac:spMkLst>
        </pc:spChg>
      </pc:sldChg>
      <pc:sldChg chg="modSp mod">
        <pc:chgData name="Robe Alsola" userId="442cfe6c-cb90-4d1b-80d8-34dd11d025e3" providerId="ADAL" clId="{1AF89339-879D-477F-9AF0-2A7ADF2D2712}" dt="2022-08-08T06:16:29.784" v="748" actId="13926"/>
        <pc:sldMkLst>
          <pc:docMk/>
          <pc:sldMk cId="224367897" sldId="771"/>
        </pc:sldMkLst>
        <pc:spChg chg="mod">
          <ac:chgData name="Robe Alsola" userId="442cfe6c-cb90-4d1b-80d8-34dd11d025e3" providerId="ADAL" clId="{1AF89339-879D-477F-9AF0-2A7ADF2D2712}" dt="2022-08-08T06:16:29.784" v="748" actId="13926"/>
          <ac:spMkLst>
            <pc:docMk/>
            <pc:sldMk cId="224367897" sldId="771"/>
            <ac:spMk id="5" creationId="{CD165E52-92B3-40D4-949D-279EB90F3F9E}"/>
          </ac:spMkLst>
        </pc:spChg>
      </pc:sldChg>
      <pc:sldChg chg="modSp mod">
        <pc:chgData name="Robe Alsola" userId="442cfe6c-cb90-4d1b-80d8-34dd11d025e3" providerId="ADAL" clId="{1AF89339-879D-477F-9AF0-2A7ADF2D2712}" dt="2022-08-08T06:16:34.752" v="749" actId="13926"/>
        <pc:sldMkLst>
          <pc:docMk/>
          <pc:sldMk cId="2559124260" sldId="772"/>
        </pc:sldMkLst>
        <pc:spChg chg="mod">
          <ac:chgData name="Robe Alsola" userId="442cfe6c-cb90-4d1b-80d8-34dd11d025e3" providerId="ADAL" clId="{1AF89339-879D-477F-9AF0-2A7ADF2D2712}" dt="2022-08-08T06:16:34.752" v="749" actId="13926"/>
          <ac:spMkLst>
            <pc:docMk/>
            <pc:sldMk cId="2559124260" sldId="772"/>
            <ac:spMk id="5" creationId="{CD165E52-92B3-40D4-949D-279EB90F3F9E}"/>
          </ac:spMkLst>
        </pc:spChg>
      </pc:sldChg>
      <pc:sldChg chg="modSp mod addCm">
        <pc:chgData name="Robe Alsola" userId="442cfe6c-cb90-4d1b-80d8-34dd11d025e3" providerId="ADAL" clId="{1AF89339-879D-477F-9AF0-2A7ADF2D2712}" dt="2022-08-08T06:16:39.551" v="750" actId="13926"/>
        <pc:sldMkLst>
          <pc:docMk/>
          <pc:sldMk cId="4093489743" sldId="773"/>
        </pc:sldMkLst>
        <pc:spChg chg="mod">
          <ac:chgData name="Robe Alsola" userId="442cfe6c-cb90-4d1b-80d8-34dd11d025e3" providerId="ADAL" clId="{1AF89339-879D-477F-9AF0-2A7ADF2D2712}" dt="2022-08-05T06:05:59.001" v="410" actId="20577"/>
          <ac:spMkLst>
            <pc:docMk/>
            <pc:sldMk cId="4093489743" sldId="773"/>
            <ac:spMk id="3" creationId="{042D9E7B-D1BB-4A59-8D12-11E6C2FA55AC}"/>
          </ac:spMkLst>
        </pc:spChg>
        <pc:spChg chg="mod">
          <ac:chgData name="Robe Alsola" userId="442cfe6c-cb90-4d1b-80d8-34dd11d025e3" providerId="ADAL" clId="{1AF89339-879D-477F-9AF0-2A7ADF2D2712}" dt="2022-08-08T06:16:39.551" v="750" actId="13926"/>
          <ac:spMkLst>
            <pc:docMk/>
            <pc:sldMk cId="4093489743" sldId="773"/>
            <ac:spMk id="5" creationId="{CD165E52-92B3-40D4-949D-279EB90F3F9E}"/>
          </ac:spMkLst>
        </pc:spChg>
      </pc:sldChg>
      <pc:sldChg chg="modSp mod addCm">
        <pc:chgData name="Robe Alsola" userId="442cfe6c-cb90-4d1b-80d8-34dd11d025e3" providerId="ADAL" clId="{1AF89339-879D-477F-9AF0-2A7ADF2D2712}" dt="2022-08-08T06:16:43.327" v="751" actId="13926"/>
        <pc:sldMkLst>
          <pc:docMk/>
          <pc:sldMk cId="1798174059" sldId="774"/>
        </pc:sldMkLst>
        <pc:spChg chg="mod">
          <ac:chgData name="Robe Alsola" userId="442cfe6c-cb90-4d1b-80d8-34dd11d025e3" providerId="ADAL" clId="{1AF89339-879D-477F-9AF0-2A7ADF2D2712}" dt="2022-08-05T06:07:41.965" v="412" actId="20577"/>
          <ac:spMkLst>
            <pc:docMk/>
            <pc:sldMk cId="1798174059" sldId="774"/>
            <ac:spMk id="3" creationId="{042D9E7B-D1BB-4A59-8D12-11E6C2FA55AC}"/>
          </ac:spMkLst>
        </pc:spChg>
        <pc:spChg chg="mod">
          <ac:chgData name="Robe Alsola" userId="442cfe6c-cb90-4d1b-80d8-34dd11d025e3" providerId="ADAL" clId="{1AF89339-879D-477F-9AF0-2A7ADF2D2712}" dt="2022-08-08T06:16:43.327" v="751" actId="13926"/>
          <ac:spMkLst>
            <pc:docMk/>
            <pc:sldMk cId="1798174059" sldId="774"/>
            <ac:spMk id="5" creationId="{CD165E52-92B3-40D4-949D-279EB90F3F9E}"/>
          </ac:spMkLst>
        </pc:spChg>
      </pc:sldChg>
      <pc:sldChg chg="modSp mod">
        <pc:chgData name="Robe Alsola" userId="442cfe6c-cb90-4d1b-80d8-34dd11d025e3" providerId="ADAL" clId="{1AF89339-879D-477F-9AF0-2A7ADF2D2712}" dt="2022-08-08T06:16:49.190" v="752" actId="13926"/>
        <pc:sldMkLst>
          <pc:docMk/>
          <pc:sldMk cId="2189116789" sldId="775"/>
        </pc:sldMkLst>
        <pc:spChg chg="mod">
          <ac:chgData name="Robe Alsola" userId="442cfe6c-cb90-4d1b-80d8-34dd11d025e3" providerId="ADAL" clId="{1AF89339-879D-477F-9AF0-2A7ADF2D2712}" dt="2022-08-08T06:16:49.190" v="752" actId="13926"/>
          <ac:spMkLst>
            <pc:docMk/>
            <pc:sldMk cId="2189116789" sldId="775"/>
            <ac:spMk id="5" creationId="{CD165E52-92B3-40D4-949D-279EB90F3F9E}"/>
          </ac:spMkLst>
        </pc:spChg>
      </pc:sldChg>
      <pc:sldChg chg="modSp mod">
        <pc:chgData name="Robe Alsola" userId="442cfe6c-cb90-4d1b-80d8-34dd11d025e3" providerId="ADAL" clId="{1AF89339-879D-477F-9AF0-2A7ADF2D2712}" dt="2022-08-08T06:16:55.327" v="753" actId="13926"/>
        <pc:sldMkLst>
          <pc:docMk/>
          <pc:sldMk cId="76020166" sldId="776"/>
        </pc:sldMkLst>
        <pc:spChg chg="mod">
          <ac:chgData name="Robe Alsola" userId="442cfe6c-cb90-4d1b-80d8-34dd11d025e3" providerId="ADAL" clId="{1AF89339-879D-477F-9AF0-2A7ADF2D2712}" dt="2022-08-08T06:16:55.327" v="753" actId="13926"/>
          <ac:spMkLst>
            <pc:docMk/>
            <pc:sldMk cId="76020166" sldId="776"/>
            <ac:spMk id="5" creationId="{CD165E52-92B3-40D4-949D-279EB90F3F9E}"/>
          </ac:spMkLst>
        </pc:spChg>
      </pc:sldChg>
      <pc:sldChg chg="modSp mod">
        <pc:chgData name="Robe Alsola" userId="442cfe6c-cb90-4d1b-80d8-34dd11d025e3" providerId="ADAL" clId="{1AF89339-879D-477F-9AF0-2A7ADF2D2712}" dt="2022-08-08T06:16:59.136" v="754" actId="13926"/>
        <pc:sldMkLst>
          <pc:docMk/>
          <pc:sldMk cId="2307878687" sldId="777"/>
        </pc:sldMkLst>
        <pc:spChg chg="mod">
          <ac:chgData name="Robe Alsola" userId="442cfe6c-cb90-4d1b-80d8-34dd11d025e3" providerId="ADAL" clId="{1AF89339-879D-477F-9AF0-2A7ADF2D2712}" dt="2022-08-08T06:16:59.136" v="754" actId="13926"/>
          <ac:spMkLst>
            <pc:docMk/>
            <pc:sldMk cId="2307878687" sldId="777"/>
            <ac:spMk id="5" creationId="{CD165E52-92B3-40D4-949D-279EB90F3F9E}"/>
          </ac:spMkLst>
        </pc:spChg>
      </pc:sldChg>
      <pc:sldChg chg="modSp mod">
        <pc:chgData name="Robe Alsola" userId="442cfe6c-cb90-4d1b-80d8-34dd11d025e3" providerId="ADAL" clId="{1AF89339-879D-477F-9AF0-2A7ADF2D2712}" dt="2022-08-08T06:17:03.726" v="755" actId="13926"/>
        <pc:sldMkLst>
          <pc:docMk/>
          <pc:sldMk cId="880663001" sldId="778"/>
        </pc:sldMkLst>
        <pc:spChg chg="mod">
          <ac:chgData name="Robe Alsola" userId="442cfe6c-cb90-4d1b-80d8-34dd11d025e3" providerId="ADAL" clId="{1AF89339-879D-477F-9AF0-2A7ADF2D2712}" dt="2022-08-08T06:17:03.726" v="755" actId="13926"/>
          <ac:spMkLst>
            <pc:docMk/>
            <pc:sldMk cId="880663001" sldId="778"/>
            <ac:spMk id="5" creationId="{CD165E52-92B3-40D4-949D-279EB90F3F9E}"/>
          </ac:spMkLst>
        </pc:spChg>
      </pc:sldChg>
      <pc:sldChg chg="modSp mod addCm modCm">
        <pc:chgData name="Robe Alsola" userId="442cfe6c-cb90-4d1b-80d8-34dd11d025e3" providerId="ADAL" clId="{1AF89339-879D-477F-9AF0-2A7ADF2D2712}" dt="2022-08-08T06:17:09.349" v="756" actId="13926"/>
        <pc:sldMkLst>
          <pc:docMk/>
          <pc:sldMk cId="1764809262" sldId="779"/>
        </pc:sldMkLst>
        <pc:spChg chg="mod">
          <ac:chgData name="Robe Alsola" userId="442cfe6c-cb90-4d1b-80d8-34dd11d025e3" providerId="ADAL" clId="{1AF89339-879D-477F-9AF0-2A7ADF2D2712}" dt="2022-08-07T22:41:08.820" v="425" actId="13926"/>
          <ac:spMkLst>
            <pc:docMk/>
            <pc:sldMk cId="1764809262" sldId="779"/>
            <ac:spMk id="3" creationId="{042D9E7B-D1BB-4A59-8D12-11E6C2FA55AC}"/>
          </ac:spMkLst>
        </pc:spChg>
        <pc:spChg chg="mod">
          <ac:chgData name="Robe Alsola" userId="442cfe6c-cb90-4d1b-80d8-34dd11d025e3" providerId="ADAL" clId="{1AF89339-879D-477F-9AF0-2A7ADF2D2712}" dt="2022-08-08T06:17:09.349" v="756" actId="13926"/>
          <ac:spMkLst>
            <pc:docMk/>
            <pc:sldMk cId="1764809262" sldId="779"/>
            <ac:spMk id="5" creationId="{CD165E52-92B3-40D4-949D-279EB90F3F9E}"/>
          </ac:spMkLst>
        </pc:spChg>
      </pc:sldChg>
      <pc:sldChg chg="modSp mod addCm">
        <pc:chgData name="Robe Alsola" userId="442cfe6c-cb90-4d1b-80d8-34dd11d025e3" providerId="ADAL" clId="{1AF89339-879D-477F-9AF0-2A7ADF2D2712}" dt="2022-08-08T06:17:13.120" v="757" actId="13926"/>
        <pc:sldMkLst>
          <pc:docMk/>
          <pc:sldMk cId="3932933500" sldId="780"/>
        </pc:sldMkLst>
        <pc:spChg chg="mod">
          <ac:chgData name="Robe Alsola" userId="442cfe6c-cb90-4d1b-80d8-34dd11d025e3" providerId="ADAL" clId="{1AF89339-879D-477F-9AF0-2A7ADF2D2712}" dt="2022-08-07T22:43:12.358" v="432" actId="20577"/>
          <ac:spMkLst>
            <pc:docMk/>
            <pc:sldMk cId="3932933500" sldId="780"/>
            <ac:spMk id="3" creationId="{042D9E7B-D1BB-4A59-8D12-11E6C2FA55AC}"/>
          </ac:spMkLst>
        </pc:spChg>
        <pc:spChg chg="mod">
          <ac:chgData name="Robe Alsola" userId="442cfe6c-cb90-4d1b-80d8-34dd11d025e3" providerId="ADAL" clId="{1AF89339-879D-477F-9AF0-2A7ADF2D2712}" dt="2022-08-08T06:17:13.120" v="757" actId="13926"/>
          <ac:spMkLst>
            <pc:docMk/>
            <pc:sldMk cId="3932933500" sldId="780"/>
            <ac:spMk id="5" creationId="{CD165E52-92B3-40D4-949D-279EB90F3F9E}"/>
          </ac:spMkLst>
        </pc:spChg>
      </pc:sldChg>
      <pc:sldChg chg="modSp mod addCm delCm">
        <pc:chgData name="Robe Alsola" userId="442cfe6c-cb90-4d1b-80d8-34dd11d025e3" providerId="ADAL" clId="{1AF89339-879D-477F-9AF0-2A7ADF2D2712}" dt="2022-08-08T06:17:21.408" v="758" actId="13926"/>
        <pc:sldMkLst>
          <pc:docMk/>
          <pc:sldMk cId="2056370745" sldId="781"/>
        </pc:sldMkLst>
        <pc:spChg chg="mod">
          <ac:chgData name="Robe Alsola" userId="442cfe6c-cb90-4d1b-80d8-34dd11d025e3" providerId="ADAL" clId="{1AF89339-879D-477F-9AF0-2A7ADF2D2712}" dt="2022-08-07T22:46:07.167" v="449" actId="20577"/>
          <ac:spMkLst>
            <pc:docMk/>
            <pc:sldMk cId="2056370745" sldId="781"/>
            <ac:spMk id="3" creationId="{042D9E7B-D1BB-4A59-8D12-11E6C2FA55AC}"/>
          </ac:spMkLst>
        </pc:spChg>
        <pc:spChg chg="mod">
          <ac:chgData name="Robe Alsola" userId="442cfe6c-cb90-4d1b-80d8-34dd11d025e3" providerId="ADAL" clId="{1AF89339-879D-477F-9AF0-2A7ADF2D2712}" dt="2022-08-08T06:17:21.408" v="758" actId="13926"/>
          <ac:spMkLst>
            <pc:docMk/>
            <pc:sldMk cId="2056370745" sldId="781"/>
            <ac:spMk id="5" creationId="{CD165E52-92B3-40D4-949D-279EB90F3F9E}"/>
          </ac:spMkLst>
        </pc:spChg>
      </pc:sldChg>
      <pc:sldChg chg="modSp mod">
        <pc:chgData name="Robe Alsola" userId="442cfe6c-cb90-4d1b-80d8-34dd11d025e3" providerId="ADAL" clId="{1AF89339-879D-477F-9AF0-2A7ADF2D2712}" dt="2022-08-08T06:17:27.591" v="759" actId="13926"/>
        <pc:sldMkLst>
          <pc:docMk/>
          <pc:sldMk cId="2917499862" sldId="782"/>
        </pc:sldMkLst>
        <pc:spChg chg="mod">
          <ac:chgData name="Robe Alsola" userId="442cfe6c-cb90-4d1b-80d8-34dd11d025e3" providerId="ADAL" clId="{1AF89339-879D-477F-9AF0-2A7ADF2D2712}" dt="2022-08-08T06:17:27.591" v="759" actId="13926"/>
          <ac:spMkLst>
            <pc:docMk/>
            <pc:sldMk cId="2917499862" sldId="782"/>
            <ac:spMk id="5" creationId="{CD165E52-92B3-40D4-949D-279EB90F3F9E}"/>
          </ac:spMkLst>
        </pc:spChg>
      </pc:sldChg>
      <pc:sldChg chg="modSp mod">
        <pc:chgData name="Robe Alsola" userId="442cfe6c-cb90-4d1b-80d8-34dd11d025e3" providerId="ADAL" clId="{1AF89339-879D-477F-9AF0-2A7ADF2D2712}" dt="2022-08-08T06:17:32.687" v="760" actId="13926"/>
        <pc:sldMkLst>
          <pc:docMk/>
          <pc:sldMk cId="4193060218" sldId="783"/>
        </pc:sldMkLst>
        <pc:spChg chg="mod">
          <ac:chgData name="Robe Alsola" userId="442cfe6c-cb90-4d1b-80d8-34dd11d025e3" providerId="ADAL" clId="{1AF89339-879D-477F-9AF0-2A7ADF2D2712}" dt="2022-08-08T06:17:32.687" v="760" actId="13926"/>
          <ac:spMkLst>
            <pc:docMk/>
            <pc:sldMk cId="4193060218" sldId="783"/>
            <ac:spMk id="5" creationId="{CD165E52-92B3-40D4-949D-279EB90F3F9E}"/>
          </ac:spMkLst>
        </pc:spChg>
      </pc:sldChg>
      <pc:sldChg chg="modSp mod">
        <pc:chgData name="Robe Alsola" userId="442cfe6c-cb90-4d1b-80d8-34dd11d025e3" providerId="ADAL" clId="{1AF89339-879D-477F-9AF0-2A7ADF2D2712}" dt="2022-08-08T06:17:35.760" v="761" actId="13926"/>
        <pc:sldMkLst>
          <pc:docMk/>
          <pc:sldMk cId="1421088982" sldId="784"/>
        </pc:sldMkLst>
        <pc:spChg chg="mod">
          <ac:chgData name="Robe Alsola" userId="442cfe6c-cb90-4d1b-80d8-34dd11d025e3" providerId="ADAL" clId="{1AF89339-879D-477F-9AF0-2A7ADF2D2712}" dt="2022-08-08T06:17:35.760" v="761" actId="13926"/>
          <ac:spMkLst>
            <pc:docMk/>
            <pc:sldMk cId="1421088982" sldId="784"/>
            <ac:spMk id="5" creationId="{CD165E52-92B3-40D4-949D-279EB90F3F9E}"/>
          </ac:spMkLst>
        </pc:spChg>
      </pc:sldChg>
      <pc:sldChg chg="modSp mod">
        <pc:chgData name="Robe Alsola" userId="442cfe6c-cb90-4d1b-80d8-34dd11d025e3" providerId="ADAL" clId="{1AF89339-879D-477F-9AF0-2A7ADF2D2712}" dt="2022-08-08T06:17:40.271" v="762" actId="13926"/>
        <pc:sldMkLst>
          <pc:docMk/>
          <pc:sldMk cId="2612047927" sldId="785"/>
        </pc:sldMkLst>
        <pc:spChg chg="mod">
          <ac:chgData name="Robe Alsola" userId="442cfe6c-cb90-4d1b-80d8-34dd11d025e3" providerId="ADAL" clId="{1AF89339-879D-477F-9AF0-2A7ADF2D2712}" dt="2022-08-08T06:17:40.271" v="762" actId="13926"/>
          <ac:spMkLst>
            <pc:docMk/>
            <pc:sldMk cId="2612047927" sldId="785"/>
            <ac:spMk id="5" creationId="{CD165E52-92B3-40D4-949D-279EB90F3F9E}"/>
          </ac:spMkLst>
        </pc:spChg>
      </pc:sldChg>
      <pc:sldChg chg="modSp mod">
        <pc:chgData name="Robe Alsola" userId="442cfe6c-cb90-4d1b-80d8-34dd11d025e3" providerId="ADAL" clId="{1AF89339-879D-477F-9AF0-2A7ADF2D2712}" dt="2022-08-08T06:17:50.085" v="765" actId="13926"/>
        <pc:sldMkLst>
          <pc:docMk/>
          <pc:sldMk cId="279885170" sldId="786"/>
        </pc:sldMkLst>
        <pc:spChg chg="mod">
          <ac:chgData name="Robe Alsola" userId="442cfe6c-cb90-4d1b-80d8-34dd11d025e3" providerId="ADAL" clId="{1AF89339-879D-477F-9AF0-2A7ADF2D2712}" dt="2022-08-08T06:17:50.085" v="765" actId="13926"/>
          <ac:spMkLst>
            <pc:docMk/>
            <pc:sldMk cId="279885170" sldId="786"/>
            <ac:spMk id="5" creationId="{CD165E52-92B3-40D4-949D-279EB90F3F9E}"/>
          </ac:spMkLst>
        </pc:spChg>
      </pc:sldChg>
      <pc:sldChg chg="modSp mod addCm">
        <pc:chgData name="Robe Alsola" userId="442cfe6c-cb90-4d1b-80d8-34dd11d025e3" providerId="ADAL" clId="{1AF89339-879D-477F-9AF0-2A7ADF2D2712}" dt="2022-08-08T06:17:55.143" v="766" actId="13926"/>
        <pc:sldMkLst>
          <pc:docMk/>
          <pc:sldMk cId="4050631319" sldId="787"/>
        </pc:sldMkLst>
        <pc:spChg chg="mod">
          <ac:chgData name="Robe Alsola" userId="442cfe6c-cb90-4d1b-80d8-34dd11d025e3" providerId="ADAL" clId="{1AF89339-879D-477F-9AF0-2A7ADF2D2712}" dt="2022-08-07T22:50:29.368" v="450" actId="13926"/>
          <ac:spMkLst>
            <pc:docMk/>
            <pc:sldMk cId="4050631319" sldId="787"/>
            <ac:spMk id="3" creationId="{042D9E7B-D1BB-4A59-8D12-11E6C2FA55AC}"/>
          </ac:spMkLst>
        </pc:spChg>
        <pc:spChg chg="mod">
          <ac:chgData name="Robe Alsola" userId="442cfe6c-cb90-4d1b-80d8-34dd11d025e3" providerId="ADAL" clId="{1AF89339-879D-477F-9AF0-2A7ADF2D2712}" dt="2022-08-08T06:17:55.143" v="766" actId="13926"/>
          <ac:spMkLst>
            <pc:docMk/>
            <pc:sldMk cId="4050631319" sldId="787"/>
            <ac:spMk id="5" creationId="{CD165E52-92B3-40D4-949D-279EB90F3F9E}"/>
          </ac:spMkLst>
        </pc:spChg>
      </pc:sldChg>
      <pc:sldChg chg="modSp mod">
        <pc:chgData name="Robe Alsola" userId="442cfe6c-cb90-4d1b-80d8-34dd11d025e3" providerId="ADAL" clId="{1AF89339-879D-477F-9AF0-2A7ADF2D2712}" dt="2022-08-08T06:18:00.488" v="767" actId="13926"/>
        <pc:sldMkLst>
          <pc:docMk/>
          <pc:sldMk cId="3963319789" sldId="788"/>
        </pc:sldMkLst>
        <pc:spChg chg="mod">
          <ac:chgData name="Robe Alsola" userId="442cfe6c-cb90-4d1b-80d8-34dd11d025e3" providerId="ADAL" clId="{1AF89339-879D-477F-9AF0-2A7ADF2D2712}" dt="2022-08-08T06:18:00.488" v="767" actId="13926"/>
          <ac:spMkLst>
            <pc:docMk/>
            <pc:sldMk cId="3963319789" sldId="788"/>
            <ac:spMk id="5" creationId="{CD165E52-92B3-40D4-949D-279EB90F3F9E}"/>
          </ac:spMkLst>
        </pc:spChg>
      </pc:sldChg>
      <pc:sldChg chg="modSp mod addCm">
        <pc:chgData name="Robe Alsola" userId="442cfe6c-cb90-4d1b-80d8-34dd11d025e3" providerId="ADAL" clId="{1AF89339-879D-477F-9AF0-2A7ADF2D2712}" dt="2022-08-08T06:18:07.741" v="768" actId="13926"/>
        <pc:sldMkLst>
          <pc:docMk/>
          <pc:sldMk cId="4142773477" sldId="789"/>
        </pc:sldMkLst>
        <pc:spChg chg="mod">
          <ac:chgData name="Robe Alsola" userId="442cfe6c-cb90-4d1b-80d8-34dd11d025e3" providerId="ADAL" clId="{1AF89339-879D-477F-9AF0-2A7ADF2D2712}" dt="2022-08-07T22:57:55.568" v="519" actId="13926"/>
          <ac:spMkLst>
            <pc:docMk/>
            <pc:sldMk cId="4142773477" sldId="789"/>
            <ac:spMk id="3" creationId="{042D9E7B-D1BB-4A59-8D12-11E6C2FA55AC}"/>
          </ac:spMkLst>
        </pc:spChg>
        <pc:spChg chg="mod">
          <ac:chgData name="Robe Alsola" userId="442cfe6c-cb90-4d1b-80d8-34dd11d025e3" providerId="ADAL" clId="{1AF89339-879D-477F-9AF0-2A7ADF2D2712}" dt="2022-08-08T06:18:07.741" v="768" actId="13926"/>
          <ac:spMkLst>
            <pc:docMk/>
            <pc:sldMk cId="4142773477" sldId="789"/>
            <ac:spMk id="5" creationId="{CD165E52-92B3-40D4-949D-279EB90F3F9E}"/>
          </ac:spMkLst>
        </pc:spChg>
      </pc:sldChg>
      <pc:sldChg chg="modSp mod">
        <pc:chgData name="Robe Alsola" userId="442cfe6c-cb90-4d1b-80d8-34dd11d025e3" providerId="ADAL" clId="{1AF89339-879D-477F-9AF0-2A7ADF2D2712}" dt="2022-08-08T06:18:15.448" v="769" actId="13926"/>
        <pc:sldMkLst>
          <pc:docMk/>
          <pc:sldMk cId="1722848943" sldId="790"/>
        </pc:sldMkLst>
        <pc:spChg chg="mod">
          <ac:chgData name="Robe Alsola" userId="442cfe6c-cb90-4d1b-80d8-34dd11d025e3" providerId="ADAL" clId="{1AF89339-879D-477F-9AF0-2A7ADF2D2712}" dt="2022-08-07T23:00:28.969" v="520" actId="20577"/>
          <ac:spMkLst>
            <pc:docMk/>
            <pc:sldMk cId="1722848943" sldId="790"/>
            <ac:spMk id="3" creationId="{042D9E7B-D1BB-4A59-8D12-11E6C2FA55AC}"/>
          </ac:spMkLst>
        </pc:spChg>
        <pc:spChg chg="mod">
          <ac:chgData name="Robe Alsola" userId="442cfe6c-cb90-4d1b-80d8-34dd11d025e3" providerId="ADAL" clId="{1AF89339-879D-477F-9AF0-2A7ADF2D2712}" dt="2022-08-08T06:18:15.448" v="769" actId="13926"/>
          <ac:spMkLst>
            <pc:docMk/>
            <pc:sldMk cId="1722848943" sldId="790"/>
            <ac:spMk id="5" creationId="{CD165E52-92B3-40D4-949D-279EB90F3F9E}"/>
          </ac:spMkLst>
        </pc:spChg>
      </pc:sldChg>
      <pc:sldChg chg="modSp mod">
        <pc:chgData name="Robe Alsola" userId="442cfe6c-cb90-4d1b-80d8-34dd11d025e3" providerId="ADAL" clId="{1AF89339-879D-477F-9AF0-2A7ADF2D2712}" dt="2022-08-08T06:18:19.973" v="770" actId="13926"/>
        <pc:sldMkLst>
          <pc:docMk/>
          <pc:sldMk cId="1419487957" sldId="791"/>
        </pc:sldMkLst>
        <pc:spChg chg="mod">
          <ac:chgData name="Robe Alsola" userId="442cfe6c-cb90-4d1b-80d8-34dd11d025e3" providerId="ADAL" clId="{1AF89339-879D-477F-9AF0-2A7ADF2D2712}" dt="2022-08-08T06:18:19.973" v="770" actId="13926"/>
          <ac:spMkLst>
            <pc:docMk/>
            <pc:sldMk cId="1419487957" sldId="791"/>
            <ac:spMk id="5" creationId="{CD165E52-92B3-40D4-949D-279EB90F3F9E}"/>
          </ac:spMkLst>
        </pc:spChg>
      </pc:sldChg>
      <pc:sldChg chg="modSp mod addCm">
        <pc:chgData name="Robe Alsola" userId="442cfe6c-cb90-4d1b-80d8-34dd11d025e3" providerId="ADAL" clId="{1AF89339-879D-477F-9AF0-2A7ADF2D2712}" dt="2022-08-08T06:18:26.904" v="771" actId="13926"/>
        <pc:sldMkLst>
          <pc:docMk/>
          <pc:sldMk cId="603263043" sldId="792"/>
        </pc:sldMkLst>
        <pc:spChg chg="mod">
          <ac:chgData name="Robe Alsola" userId="442cfe6c-cb90-4d1b-80d8-34dd11d025e3" providerId="ADAL" clId="{1AF89339-879D-477F-9AF0-2A7ADF2D2712}" dt="2022-08-07T23:01:29.715" v="521" actId="20577"/>
          <ac:spMkLst>
            <pc:docMk/>
            <pc:sldMk cId="603263043" sldId="792"/>
            <ac:spMk id="3" creationId="{042D9E7B-D1BB-4A59-8D12-11E6C2FA55AC}"/>
          </ac:spMkLst>
        </pc:spChg>
        <pc:spChg chg="mod">
          <ac:chgData name="Robe Alsola" userId="442cfe6c-cb90-4d1b-80d8-34dd11d025e3" providerId="ADAL" clId="{1AF89339-879D-477F-9AF0-2A7ADF2D2712}" dt="2022-08-08T06:18:26.904" v="771" actId="13926"/>
          <ac:spMkLst>
            <pc:docMk/>
            <pc:sldMk cId="603263043" sldId="792"/>
            <ac:spMk id="5" creationId="{CD165E52-92B3-40D4-949D-279EB90F3F9E}"/>
          </ac:spMkLst>
        </pc:spChg>
      </pc:sldChg>
      <pc:sldChg chg="modSp mod">
        <pc:chgData name="Robe Alsola" userId="442cfe6c-cb90-4d1b-80d8-34dd11d025e3" providerId="ADAL" clId="{1AF89339-879D-477F-9AF0-2A7ADF2D2712}" dt="2022-08-08T06:18:35.454" v="772" actId="13926"/>
        <pc:sldMkLst>
          <pc:docMk/>
          <pc:sldMk cId="202386585" sldId="793"/>
        </pc:sldMkLst>
        <pc:spChg chg="mod">
          <ac:chgData name="Robe Alsola" userId="442cfe6c-cb90-4d1b-80d8-34dd11d025e3" providerId="ADAL" clId="{1AF89339-879D-477F-9AF0-2A7ADF2D2712}" dt="2022-08-08T06:18:35.454" v="772" actId="13926"/>
          <ac:spMkLst>
            <pc:docMk/>
            <pc:sldMk cId="202386585" sldId="793"/>
            <ac:spMk id="5" creationId="{CD165E52-92B3-40D4-949D-279EB90F3F9E}"/>
          </ac:spMkLst>
        </pc:spChg>
      </pc:sldChg>
      <pc:sldChg chg="modSp mod">
        <pc:chgData name="Robe Alsola" userId="442cfe6c-cb90-4d1b-80d8-34dd11d025e3" providerId="ADAL" clId="{1AF89339-879D-477F-9AF0-2A7ADF2D2712}" dt="2022-08-08T06:18:43.758" v="773" actId="13926"/>
        <pc:sldMkLst>
          <pc:docMk/>
          <pc:sldMk cId="927158965" sldId="794"/>
        </pc:sldMkLst>
        <pc:spChg chg="mod">
          <ac:chgData name="Robe Alsola" userId="442cfe6c-cb90-4d1b-80d8-34dd11d025e3" providerId="ADAL" clId="{1AF89339-879D-477F-9AF0-2A7ADF2D2712}" dt="2022-08-08T06:18:43.758" v="773" actId="13926"/>
          <ac:spMkLst>
            <pc:docMk/>
            <pc:sldMk cId="927158965" sldId="794"/>
            <ac:spMk id="5" creationId="{CD165E52-92B3-40D4-949D-279EB90F3F9E}"/>
          </ac:spMkLst>
        </pc:spChg>
      </pc:sldChg>
      <pc:sldChg chg="modSp mod">
        <pc:chgData name="Robe Alsola" userId="442cfe6c-cb90-4d1b-80d8-34dd11d025e3" providerId="ADAL" clId="{1AF89339-879D-477F-9AF0-2A7ADF2D2712}" dt="2022-08-08T06:18:50.199" v="774" actId="13926"/>
        <pc:sldMkLst>
          <pc:docMk/>
          <pc:sldMk cId="1270026662" sldId="795"/>
        </pc:sldMkLst>
        <pc:spChg chg="mod">
          <ac:chgData name="Robe Alsola" userId="442cfe6c-cb90-4d1b-80d8-34dd11d025e3" providerId="ADAL" clId="{1AF89339-879D-477F-9AF0-2A7ADF2D2712}" dt="2022-08-08T06:18:50.199" v="774" actId="13926"/>
          <ac:spMkLst>
            <pc:docMk/>
            <pc:sldMk cId="1270026662" sldId="795"/>
            <ac:spMk id="5" creationId="{CD165E52-92B3-40D4-949D-279EB90F3F9E}"/>
          </ac:spMkLst>
        </pc:spChg>
      </pc:sldChg>
      <pc:sldChg chg="modSp mod">
        <pc:chgData name="Robe Alsola" userId="442cfe6c-cb90-4d1b-80d8-34dd11d025e3" providerId="ADAL" clId="{1AF89339-879D-477F-9AF0-2A7ADF2D2712}" dt="2022-08-08T06:19:01.863" v="775" actId="13926"/>
        <pc:sldMkLst>
          <pc:docMk/>
          <pc:sldMk cId="3144692025" sldId="796"/>
        </pc:sldMkLst>
        <pc:spChg chg="mod">
          <ac:chgData name="Robe Alsola" userId="442cfe6c-cb90-4d1b-80d8-34dd11d025e3" providerId="ADAL" clId="{1AF89339-879D-477F-9AF0-2A7ADF2D2712}" dt="2022-08-08T06:19:01.863" v="775" actId="13926"/>
          <ac:spMkLst>
            <pc:docMk/>
            <pc:sldMk cId="3144692025" sldId="796"/>
            <ac:spMk id="5" creationId="{CD165E52-92B3-40D4-949D-279EB90F3F9E}"/>
          </ac:spMkLst>
        </pc:spChg>
      </pc:sldChg>
      <pc:sldChg chg="modSp mod addCm">
        <pc:chgData name="Robe Alsola" userId="442cfe6c-cb90-4d1b-80d8-34dd11d025e3" providerId="ADAL" clId="{1AF89339-879D-477F-9AF0-2A7ADF2D2712}" dt="2022-08-08T06:19:10.301" v="776" actId="13926"/>
        <pc:sldMkLst>
          <pc:docMk/>
          <pc:sldMk cId="2522134410" sldId="797"/>
        </pc:sldMkLst>
        <pc:spChg chg="mod">
          <ac:chgData name="Robe Alsola" userId="442cfe6c-cb90-4d1b-80d8-34dd11d025e3" providerId="ADAL" clId="{1AF89339-879D-477F-9AF0-2A7ADF2D2712}" dt="2022-08-07T23:16:03.882" v="528" actId="20577"/>
          <ac:spMkLst>
            <pc:docMk/>
            <pc:sldMk cId="2522134410" sldId="797"/>
            <ac:spMk id="3" creationId="{042D9E7B-D1BB-4A59-8D12-11E6C2FA55AC}"/>
          </ac:spMkLst>
        </pc:spChg>
        <pc:spChg chg="mod">
          <ac:chgData name="Robe Alsola" userId="442cfe6c-cb90-4d1b-80d8-34dd11d025e3" providerId="ADAL" clId="{1AF89339-879D-477F-9AF0-2A7ADF2D2712}" dt="2022-08-08T06:19:10.301" v="776" actId="13926"/>
          <ac:spMkLst>
            <pc:docMk/>
            <pc:sldMk cId="2522134410" sldId="797"/>
            <ac:spMk id="5" creationId="{CD165E52-92B3-40D4-949D-279EB90F3F9E}"/>
          </ac:spMkLst>
        </pc:spChg>
      </pc:sldChg>
      <pc:sldChg chg="modSp mod">
        <pc:chgData name="Robe Alsola" userId="442cfe6c-cb90-4d1b-80d8-34dd11d025e3" providerId="ADAL" clId="{1AF89339-879D-477F-9AF0-2A7ADF2D2712}" dt="2022-08-08T06:19:16.423" v="777" actId="13926"/>
        <pc:sldMkLst>
          <pc:docMk/>
          <pc:sldMk cId="399213709" sldId="798"/>
        </pc:sldMkLst>
        <pc:spChg chg="mod">
          <ac:chgData name="Robe Alsola" userId="442cfe6c-cb90-4d1b-80d8-34dd11d025e3" providerId="ADAL" clId="{1AF89339-879D-477F-9AF0-2A7ADF2D2712}" dt="2022-08-08T06:19:16.423" v="777" actId="13926"/>
          <ac:spMkLst>
            <pc:docMk/>
            <pc:sldMk cId="399213709" sldId="798"/>
            <ac:spMk id="5" creationId="{CD165E52-92B3-40D4-949D-279EB90F3F9E}"/>
          </ac:spMkLst>
        </pc:spChg>
      </pc:sldChg>
      <pc:sldChg chg="modSp mod addCm">
        <pc:chgData name="Robe Alsola" userId="442cfe6c-cb90-4d1b-80d8-34dd11d025e3" providerId="ADAL" clId="{1AF89339-879D-477F-9AF0-2A7ADF2D2712}" dt="2022-08-08T06:19:23.592" v="778" actId="13926"/>
        <pc:sldMkLst>
          <pc:docMk/>
          <pc:sldMk cId="3819718438" sldId="800"/>
        </pc:sldMkLst>
        <pc:spChg chg="mod">
          <ac:chgData name="Robe Alsola" userId="442cfe6c-cb90-4d1b-80d8-34dd11d025e3" providerId="ADAL" clId="{1AF89339-879D-477F-9AF0-2A7ADF2D2712}" dt="2022-08-07T23:17:23.442" v="530" actId="20577"/>
          <ac:spMkLst>
            <pc:docMk/>
            <pc:sldMk cId="3819718438" sldId="800"/>
            <ac:spMk id="3" creationId="{042D9E7B-D1BB-4A59-8D12-11E6C2FA55AC}"/>
          </ac:spMkLst>
        </pc:spChg>
        <pc:spChg chg="mod">
          <ac:chgData name="Robe Alsola" userId="442cfe6c-cb90-4d1b-80d8-34dd11d025e3" providerId="ADAL" clId="{1AF89339-879D-477F-9AF0-2A7ADF2D2712}" dt="2022-08-08T06:19:23.592" v="778" actId="13926"/>
          <ac:spMkLst>
            <pc:docMk/>
            <pc:sldMk cId="3819718438" sldId="800"/>
            <ac:spMk id="5" creationId="{CD165E52-92B3-40D4-949D-279EB90F3F9E}"/>
          </ac:spMkLst>
        </pc:spChg>
      </pc:sldChg>
      <pc:sldChg chg="modSp mod addCm modCm">
        <pc:chgData name="Robe Alsola" userId="442cfe6c-cb90-4d1b-80d8-34dd11d025e3" providerId="ADAL" clId="{1AF89339-879D-477F-9AF0-2A7ADF2D2712}" dt="2022-08-08T06:19:28.901" v="779" actId="13926"/>
        <pc:sldMkLst>
          <pc:docMk/>
          <pc:sldMk cId="3924391621" sldId="801"/>
        </pc:sldMkLst>
        <pc:spChg chg="mod">
          <ac:chgData name="Robe Alsola" userId="442cfe6c-cb90-4d1b-80d8-34dd11d025e3" providerId="ADAL" clId="{1AF89339-879D-477F-9AF0-2A7ADF2D2712}" dt="2022-08-07T23:18:17.868" v="534" actId="20577"/>
          <ac:spMkLst>
            <pc:docMk/>
            <pc:sldMk cId="3924391621" sldId="801"/>
            <ac:spMk id="3" creationId="{042D9E7B-D1BB-4A59-8D12-11E6C2FA55AC}"/>
          </ac:spMkLst>
        </pc:spChg>
        <pc:spChg chg="mod">
          <ac:chgData name="Robe Alsola" userId="442cfe6c-cb90-4d1b-80d8-34dd11d025e3" providerId="ADAL" clId="{1AF89339-879D-477F-9AF0-2A7ADF2D2712}" dt="2022-08-08T06:19:28.901" v="779" actId="13926"/>
          <ac:spMkLst>
            <pc:docMk/>
            <pc:sldMk cId="3924391621" sldId="801"/>
            <ac:spMk id="5" creationId="{CD165E52-92B3-40D4-949D-279EB90F3F9E}"/>
          </ac:spMkLst>
        </pc:spChg>
      </pc:sldChg>
      <pc:sldChg chg="modSp mod addCm modCm">
        <pc:chgData name="Robe Alsola" userId="442cfe6c-cb90-4d1b-80d8-34dd11d025e3" providerId="ADAL" clId="{1AF89339-879D-477F-9AF0-2A7ADF2D2712}" dt="2022-08-08T06:19:33.617" v="780" actId="13926"/>
        <pc:sldMkLst>
          <pc:docMk/>
          <pc:sldMk cId="375258052" sldId="802"/>
        </pc:sldMkLst>
        <pc:spChg chg="mod">
          <ac:chgData name="Robe Alsola" userId="442cfe6c-cb90-4d1b-80d8-34dd11d025e3" providerId="ADAL" clId="{1AF89339-879D-477F-9AF0-2A7ADF2D2712}" dt="2022-08-07T23:23:21.365" v="559" actId="13926"/>
          <ac:spMkLst>
            <pc:docMk/>
            <pc:sldMk cId="375258052" sldId="802"/>
            <ac:spMk id="3" creationId="{042D9E7B-D1BB-4A59-8D12-11E6C2FA55AC}"/>
          </ac:spMkLst>
        </pc:spChg>
        <pc:spChg chg="mod">
          <ac:chgData name="Robe Alsola" userId="442cfe6c-cb90-4d1b-80d8-34dd11d025e3" providerId="ADAL" clId="{1AF89339-879D-477F-9AF0-2A7ADF2D2712}" dt="2022-08-08T06:19:33.617" v="780" actId="13926"/>
          <ac:spMkLst>
            <pc:docMk/>
            <pc:sldMk cId="375258052" sldId="802"/>
            <ac:spMk id="5" creationId="{CD165E52-92B3-40D4-949D-279EB90F3F9E}"/>
          </ac:spMkLst>
        </pc:spChg>
      </pc:sldChg>
      <pc:sldChg chg="modSp mod addCm modCm">
        <pc:chgData name="Robe Alsola" userId="442cfe6c-cb90-4d1b-80d8-34dd11d025e3" providerId="ADAL" clId="{1AF89339-879D-477F-9AF0-2A7ADF2D2712}" dt="2022-08-08T06:19:38.319" v="781" actId="13926"/>
        <pc:sldMkLst>
          <pc:docMk/>
          <pc:sldMk cId="3351267579" sldId="803"/>
        </pc:sldMkLst>
        <pc:spChg chg="mod">
          <ac:chgData name="Robe Alsola" userId="442cfe6c-cb90-4d1b-80d8-34dd11d025e3" providerId="ADAL" clId="{1AF89339-879D-477F-9AF0-2A7ADF2D2712}" dt="2022-08-08T04:56:32.781" v="652" actId="20577"/>
          <ac:spMkLst>
            <pc:docMk/>
            <pc:sldMk cId="3351267579" sldId="803"/>
            <ac:spMk id="3" creationId="{042D9E7B-D1BB-4A59-8D12-11E6C2FA55AC}"/>
          </ac:spMkLst>
        </pc:spChg>
        <pc:spChg chg="mod">
          <ac:chgData name="Robe Alsola" userId="442cfe6c-cb90-4d1b-80d8-34dd11d025e3" providerId="ADAL" clId="{1AF89339-879D-477F-9AF0-2A7ADF2D2712}" dt="2022-08-08T06:19:38.319" v="781" actId="13926"/>
          <ac:spMkLst>
            <pc:docMk/>
            <pc:sldMk cId="3351267579" sldId="803"/>
            <ac:spMk id="5" creationId="{CD165E52-92B3-40D4-949D-279EB90F3F9E}"/>
          </ac:spMkLst>
        </pc:spChg>
      </pc:sldChg>
      <pc:sldChg chg="modSp mod addCm modCm">
        <pc:chgData name="Robe Alsola" userId="442cfe6c-cb90-4d1b-80d8-34dd11d025e3" providerId="ADAL" clId="{1AF89339-879D-477F-9AF0-2A7ADF2D2712}" dt="2022-08-08T06:19:43.607" v="782" actId="13926"/>
        <pc:sldMkLst>
          <pc:docMk/>
          <pc:sldMk cId="636194648" sldId="805"/>
        </pc:sldMkLst>
        <pc:spChg chg="mod">
          <ac:chgData name="Robe Alsola" userId="442cfe6c-cb90-4d1b-80d8-34dd11d025e3" providerId="ADAL" clId="{1AF89339-879D-477F-9AF0-2A7ADF2D2712}" dt="2022-08-07T23:32:30.292" v="575" actId="13926"/>
          <ac:spMkLst>
            <pc:docMk/>
            <pc:sldMk cId="636194648" sldId="805"/>
            <ac:spMk id="3" creationId="{042D9E7B-D1BB-4A59-8D12-11E6C2FA55AC}"/>
          </ac:spMkLst>
        </pc:spChg>
        <pc:spChg chg="mod">
          <ac:chgData name="Robe Alsola" userId="442cfe6c-cb90-4d1b-80d8-34dd11d025e3" providerId="ADAL" clId="{1AF89339-879D-477F-9AF0-2A7ADF2D2712}" dt="2022-08-08T06:19:43.607" v="782" actId="13926"/>
          <ac:spMkLst>
            <pc:docMk/>
            <pc:sldMk cId="636194648" sldId="805"/>
            <ac:spMk id="5" creationId="{CD165E52-92B3-40D4-949D-279EB90F3F9E}"/>
          </ac:spMkLst>
        </pc:spChg>
      </pc:sldChg>
      <pc:sldChg chg="modSp mod addCm modCm">
        <pc:chgData name="Robe Alsola" userId="442cfe6c-cb90-4d1b-80d8-34dd11d025e3" providerId="ADAL" clId="{1AF89339-879D-477F-9AF0-2A7ADF2D2712}" dt="2022-08-08T06:19:49.400" v="783" actId="13926"/>
        <pc:sldMkLst>
          <pc:docMk/>
          <pc:sldMk cId="2403422958" sldId="806"/>
        </pc:sldMkLst>
        <pc:spChg chg="mod">
          <ac:chgData name="Robe Alsola" userId="442cfe6c-cb90-4d1b-80d8-34dd11d025e3" providerId="ADAL" clId="{1AF89339-879D-477F-9AF0-2A7ADF2D2712}" dt="2022-08-07T23:33:02.422" v="577" actId="20577"/>
          <ac:spMkLst>
            <pc:docMk/>
            <pc:sldMk cId="2403422958" sldId="806"/>
            <ac:spMk id="3" creationId="{042D9E7B-D1BB-4A59-8D12-11E6C2FA55AC}"/>
          </ac:spMkLst>
        </pc:spChg>
        <pc:spChg chg="mod">
          <ac:chgData name="Robe Alsola" userId="442cfe6c-cb90-4d1b-80d8-34dd11d025e3" providerId="ADAL" clId="{1AF89339-879D-477F-9AF0-2A7ADF2D2712}" dt="2022-08-08T06:19:49.400" v="783" actId="13926"/>
          <ac:spMkLst>
            <pc:docMk/>
            <pc:sldMk cId="2403422958" sldId="806"/>
            <ac:spMk id="5" creationId="{CD165E52-92B3-40D4-949D-279EB90F3F9E}"/>
          </ac:spMkLst>
        </pc:spChg>
      </pc:sldChg>
      <pc:sldChg chg="modSp mod addCm">
        <pc:chgData name="Robe Alsola" userId="442cfe6c-cb90-4d1b-80d8-34dd11d025e3" providerId="ADAL" clId="{1AF89339-879D-477F-9AF0-2A7ADF2D2712}" dt="2022-08-08T06:20:07.264" v="784" actId="13926"/>
        <pc:sldMkLst>
          <pc:docMk/>
          <pc:sldMk cId="2089036119" sldId="807"/>
        </pc:sldMkLst>
        <pc:spChg chg="mod">
          <ac:chgData name="Robe Alsola" userId="442cfe6c-cb90-4d1b-80d8-34dd11d025e3" providerId="ADAL" clId="{1AF89339-879D-477F-9AF0-2A7ADF2D2712}" dt="2022-08-07T23:33:44.930" v="582" actId="20577"/>
          <ac:spMkLst>
            <pc:docMk/>
            <pc:sldMk cId="2089036119" sldId="807"/>
            <ac:spMk id="3" creationId="{042D9E7B-D1BB-4A59-8D12-11E6C2FA55AC}"/>
          </ac:spMkLst>
        </pc:spChg>
        <pc:spChg chg="mod">
          <ac:chgData name="Robe Alsola" userId="442cfe6c-cb90-4d1b-80d8-34dd11d025e3" providerId="ADAL" clId="{1AF89339-879D-477F-9AF0-2A7ADF2D2712}" dt="2022-08-08T06:20:07.264" v="784" actId="13926"/>
          <ac:spMkLst>
            <pc:docMk/>
            <pc:sldMk cId="2089036119" sldId="807"/>
            <ac:spMk id="5" creationId="{CD165E52-92B3-40D4-949D-279EB90F3F9E}"/>
          </ac:spMkLst>
        </pc:spChg>
      </pc:sldChg>
      <pc:sldChg chg="modSp mod addCm">
        <pc:chgData name="Robe Alsola" userId="442cfe6c-cb90-4d1b-80d8-34dd11d025e3" providerId="ADAL" clId="{1AF89339-879D-477F-9AF0-2A7ADF2D2712}" dt="2022-08-08T06:20:11.801" v="785" actId="13926"/>
        <pc:sldMkLst>
          <pc:docMk/>
          <pc:sldMk cId="2768334342" sldId="808"/>
        </pc:sldMkLst>
        <pc:spChg chg="mod">
          <ac:chgData name="Robe Alsola" userId="442cfe6c-cb90-4d1b-80d8-34dd11d025e3" providerId="ADAL" clId="{1AF89339-879D-477F-9AF0-2A7ADF2D2712}" dt="2022-08-07T23:38:10.408" v="584" actId="20577"/>
          <ac:spMkLst>
            <pc:docMk/>
            <pc:sldMk cId="2768334342" sldId="808"/>
            <ac:spMk id="3" creationId="{042D9E7B-D1BB-4A59-8D12-11E6C2FA55AC}"/>
          </ac:spMkLst>
        </pc:spChg>
        <pc:spChg chg="mod">
          <ac:chgData name="Robe Alsola" userId="442cfe6c-cb90-4d1b-80d8-34dd11d025e3" providerId="ADAL" clId="{1AF89339-879D-477F-9AF0-2A7ADF2D2712}" dt="2022-08-08T06:20:11.801" v="785" actId="13926"/>
          <ac:spMkLst>
            <pc:docMk/>
            <pc:sldMk cId="2768334342" sldId="808"/>
            <ac:spMk id="5" creationId="{CD165E52-92B3-40D4-949D-279EB90F3F9E}"/>
          </ac:spMkLst>
        </pc:spChg>
      </pc:sldChg>
      <pc:sldChg chg="modSp mod">
        <pc:chgData name="Robe Alsola" userId="442cfe6c-cb90-4d1b-80d8-34dd11d025e3" providerId="ADAL" clId="{1AF89339-879D-477F-9AF0-2A7ADF2D2712}" dt="2022-08-08T06:20:18.048" v="786" actId="13926"/>
        <pc:sldMkLst>
          <pc:docMk/>
          <pc:sldMk cId="4036673753" sldId="809"/>
        </pc:sldMkLst>
        <pc:spChg chg="mod">
          <ac:chgData name="Robe Alsola" userId="442cfe6c-cb90-4d1b-80d8-34dd11d025e3" providerId="ADAL" clId="{1AF89339-879D-477F-9AF0-2A7ADF2D2712}" dt="2022-08-08T06:20:18.048" v="786" actId="13926"/>
          <ac:spMkLst>
            <pc:docMk/>
            <pc:sldMk cId="4036673753" sldId="809"/>
            <ac:spMk id="5" creationId="{CD165E52-92B3-40D4-949D-279EB90F3F9E}"/>
          </ac:spMkLst>
        </pc:spChg>
      </pc:sldChg>
      <pc:sldChg chg="modSp mod">
        <pc:chgData name="Robe Alsola" userId="442cfe6c-cb90-4d1b-80d8-34dd11d025e3" providerId="ADAL" clId="{1AF89339-879D-477F-9AF0-2A7ADF2D2712}" dt="2022-08-08T06:20:24.854" v="787" actId="13926"/>
        <pc:sldMkLst>
          <pc:docMk/>
          <pc:sldMk cId="2385262597" sldId="810"/>
        </pc:sldMkLst>
        <pc:spChg chg="mod">
          <ac:chgData name="Robe Alsola" userId="442cfe6c-cb90-4d1b-80d8-34dd11d025e3" providerId="ADAL" clId="{1AF89339-879D-477F-9AF0-2A7ADF2D2712}" dt="2022-08-08T06:20:24.854" v="787" actId="13926"/>
          <ac:spMkLst>
            <pc:docMk/>
            <pc:sldMk cId="2385262597" sldId="810"/>
            <ac:spMk id="5" creationId="{CD165E52-92B3-40D4-949D-279EB90F3F9E}"/>
          </ac:spMkLst>
        </pc:spChg>
      </pc:sldChg>
      <pc:sldChg chg="modSp mod">
        <pc:chgData name="Robe Alsola" userId="442cfe6c-cb90-4d1b-80d8-34dd11d025e3" providerId="ADAL" clId="{1AF89339-879D-477F-9AF0-2A7ADF2D2712}" dt="2022-08-08T06:20:29.821" v="788" actId="13926"/>
        <pc:sldMkLst>
          <pc:docMk/>
          <pc:sldMk cId="335330419" sldId="811"/>
        </pc:sldMkLst>
        <pc:spChg chg="mod">
          <ac:chgData name="Robe Alsola" userId="442cfe6c-cb90-4d1b-80d8-34dd11d025e3" providerId="ADAL" clId="{1AF89339-879D-477F-9AF0-2A7ADF2D2712}" dt="2022-08-08T06:20:29.821" v="788" actId="13926"/>
          <ac:spMkLst>
            <pc:docMk/>
            <pc:sldMk cId="335330419" sldId="811"/>
            <ac:spMk id="5" creationId="{CD165E52-92B3-40D4-949D-279EB90F3F9E}"/>
          </ac:spMkLst>
        </pc:spChg>
      </pc:sldChg>
      <pc:sldChg chg="modSp add del mod">
        <pc:chgData name="Robe Alsola" userId="442cfe6c-cb90-4d1b-80d8-34dd11d025e3" providerId="ADAL" clId="{1AF89339-879D-477F-9AF0-2A7ADF2D2712}" dt="2022-08-07T22:57:01.656" v="517" actId="47"/>
        <pc:sldMkLst>
          <pc:docMk/>
          <pc:sldMk cId="38959885" sldId="812"/>
        </pc:sldMkLst>
        <pc:spChg chg="mod">
          <ac:chgData name="Robe Alsola" userId="442cfe6c-cb90-4d1b-80d8-34dd11d025e3" providerId="ADAL" clId="{1AF89339-879D-477F-9AF0-2A7ADF2D2712}" dt="2022-08-07T22:56:44.190" v="516"/>
          <ac:spMkLst>
            <pc:docMk/>
            <pc:sldMk cId="38959885" sldId="812"/>
            <ac:spMk id="3" creationId="{042D9E7B-D1BB-4A59-8D12-11E6C2FA55AC}"/>
          </ac:spMkLst>
        </pc:spChg>
      </pc:sldChg>
      <pc:sldChg chg="modSp add del mod">
        <pc:chgData name="Robe Alsola" userId="442cfe6c-cb90-4d1b-80d8-34dd11d025e3" providerId="ADAL" clId="{1AF89339-879D-477F-9AF0-2A7ADF2D2712}" dt="2022-08-05T02:48:50.365" v="245" actId="47"/>
        <pc:sldMkLst>
          <pc:docMk/>
          <pc:sldMk cId="1598784769" sldId="812"/>
        </pc:sldMkLst>
        <pc:spChg chg="mod">
          <ac:chgData name="Robe Alsola" userId="442cfe6c-cb90-4d1b-80d8-34dd11d025e3" providerId="ADAL" clId="{1AF89339-879D-477F-9AF0-2A7ADF2D2712}" dt="2022-08-05T02:48:47.460" v="244"/>
          <ac:spMkLst>
            <pc:docMk/>
            <pc:sldMk cId="1598784769" sldId="812"/>
            <ac:spMk id="3" creationId="{042D9E7B-D1BB-4A59-8D12-11E6C2FA55AC}"/>
          </ac:spMkLst>
        </pc:spChg>
      </pc:sldChg>
      <pc:sldChg chg="modSp add del mod">
        <pc:chgData name="Robe Alsola" userId="442cfe6c-cb90-4d1b-80d8-34dd11d025e3" providerId="ADAL" clId="{1AF89339-879D-477F-9AF0-2A7ADF2D2712}" dt="2022-08-05T02:48:05.861" v="235" actId="47"/>
        <pc:sldMkLst>
          <pc:docMk/>
          <pc:sldMk cId="1665179059" sldId="812"/>
        </pc:sldMkLst>
        <pc:spChg chg="mod">
          <ac:chgData name="Robe Alsola" userId="442cfe6c-cb90-4d1b-80d8-34dd11d025e3" providerId="ADAL" clId="{1AF89339-879D-477F-9AF0-2A7ADF2D2712}" dt="2022-08-05T02:47:37.178" v="234"/>
          <ac:spMkLst>
            <pc:docMk/>
            <pc:sldMk cId="1665179059" sldId="812"/>
            <ac:spMk id="3" creationId="{042D9E7B-D1BB-4A59-8D12-11E6C2FA55AC}"/>
          </ac:spMkLst>
        </pc:spChg>
      </pc:sldChg>
      <pc:sldChg chg="modSp add del mod">
        <pc:chgData name="Robe Alsola" userId="442cfe6c-cb90-4d1b-80d8-34dd11d025e3" providerId="ADAL" clId="{1AF89339-879D-477F-9AF0-2A7ADF2D2712}" dt="2022-08-05T03:36:34.195" v="287" actId="47"/>
        <pc:sldMkLst>
          <pc:docMk/>
          <pc:sldMk cId="1806992938" sldId="812"/>
        </pc:sldMkLst>
        <pc:spChg chg="mod">
          <ac:chgData name="Robe Alsola" userId="442cfe6c-cb90-4d1b-80d8-34dd11d025e3" providerId="ADAL" clId="{1AF89339-879D-477F-9AF0-2A7ADF2D2712}" dt="2022-08-05T03:36:32.466" v="286" actId="6549"/>
          <ac:spMkLst>
            <pc:docMk/>
            <pc:sldMk cId="1806992938" sldId="812"/>
            <ac:spMk id="3" creationId="{042D9E7B-D1BB-4A59-8D12-11E6C2FA55AC}"/>
          </ac:spMkLst>
        </pc:spChg>
      </pc:sldChg>
      <pc:sldChg chg="modSp add del mod">
        <pc:chgData name="Robe Alsola" userId="442cfe6c-cb90-4d1b-80d8-34dd11d025e3" providerId="ADAL" clId="{1AF89339-879D-477F-9AF0-2A7ADF2D2712}" dt="2022-08-05T02:04:54.491" v="127" actId="47"/>
        <pc:sldMkLst>
          <pc:docMk/>
          <pc:sldMk cId="2270636894" sldId="812"/>
        </pc:sldMkLst>
        <pc:spChg chg="mod">
          <ac:chgData name="Robe Alsola" userId="442cfe6c-cb90-4d1b-80d8-34dd11d025e3" providerId="ADAL" clId="{1AF89339-879D-477F-9AF0-2A7ADF2D2712}" dt="2022-08-05T02:04:48.329" v="125" actId="20577"/>
          <ac:spMkLst>
            <pc:docMk/>
            <pc:sldMk cId="2270636894" sldId="812"/>
            <ac:spMk id="3" creationId="{042D9E7B-D1BB-4A59-8D12-11E6C2FA55AC}"/>
          </ac:spMkLst>
        </pc:spChg>
      </pc:sldChg>
      <pc:sldChg chg="modSp add del mod">
        <pc:chgData name="Robe Alsola" userId="442cfe6c-cb90-4d1b-80d8-34dd11d025e3" providerId="ADAL" clId="{1AF89339-879D-477F-9AF0-2A7ADF2D2712}" dt="2022-08-05T03:51:45.966" v="324" actId="47"/>
        <pc:sldMkLst>
          <pc:docMk/>
          <pc:sldMk cId="2303933354" sldId="812"/>
        </pc:sldMkLst>
        <pc:spChg chg="mod">
          <ac:chgData name="Robe Alsola" userId="442cfe6c-cb90-4d1b-80d8-34dd11d025e3" providerId="ADAL" clId="{1AF89339-879D-477F-9AF0-2A7ADF2D2712}" dt="2022-08-05T03:50:42.782" v="322" actId="20577"/>
          <ac:spMkLst>
            <pc:docMk/>
            <pc:sldMk cId="2303933354" sldId="812"/>
            <ac:spMk id="3" creationId="{042D9E7B-D1BB-4A59-8D12-11E6C2FA55AC}"/>
          </ac:spMkLst>
        </pc:spChg>
      </pc:sldChg>
      <pc:sldChg chg="modSp add del mod">
        <pc:chgData name="Robe Alsola" userId="442cfe6c-cb90-4d1b-80d8-34dd11d025e3" providerId="ADAL" clId="{1AF89339-879D-477F-9AF0-2A7ADF2D2712}" dt="2022-08-07T22:43:00.542" v="431" actId="47"/>
        <pc:sldMkLst>
          <pc:docMk/>
          <pc:sldMk cId="2458213125" sldId="812"/>
        </pc:sldMkLst>
        <pc:spChg chg="mod">
          <ac:chgData name="Robe Alsola" userId="442cfe6c-cb90-4d1b-80d8-34dd11d025e3" providerId="ADAL" clId="{1AF89339-879D-477F-9AF0-2A7ADF2D2712}" dt="2022-08-07T22:42:57.590" v="430" actId="6549"/>
          <ac:spMkLst>
            <pc:docMk/>
            <pc:sldMk cId="2458213125" sldId="812"/>
            <ac:spMk id="3" creationId="{042D9E7B-D1BB-4A59-8D12-11E6C2FA55AC}"/>
          </ac:spMkLst>
        </pc:spChg>
      </pc:sldChg>
      <pc:sldChg chg="modSp add del mod">
        <pc:chgData name="Robe Alsola" userId="442cfe6c-cb90-4d1b-80d8-34dd11d025e3" providerId="ADAL" clId="{1AF89339-879D-477F-9AF0-2A7ADF2D2712}" dt="2022-08-05T02:30:37.547" v="177" actId="47"/>
        <pc:sldMkLst>
          <pc:docMk/>
          <pc:sldMk cId="2643939973" sldId="812"/>
        </pc:sldMkLst>
        <pc:spChg chg="mod">
          <ac:chgData name="Robe Alsola" userId="442cfe6c-cb90-4d1b-80d8-34dd11d025e3" providerId="ADAL" clId="{1AF89339-879D-477F-9AF0-2A7ADF2D2712}" dt="2022-08-05T02:30:31.574" v="176" actId="14100"/>
          <ac:spMkLst>
            <pc:docMk/>
            <pc:sldMk cId="2643939973" sldId="812"/>
            <ac:spMk id="3" creationId="{042D9E7B-D1BB-4A59-8D12-11E6C2FA55AC}"/>
          </ac:spMkLst>
        </pc:spChg>
      </pc:sldChg>
      <pc:sldChg chg="modSp add del mod">
        <pc:chgData name="Robe Alsola" userId="442cfe6c-cb90-4d1b-80d8-34dd11d025e3" providerId="ADAL" clId="{1AF89339-879D-477F-9AF0-2A7ADF2D2712}" dt="2022-08-05T01:51:20.426" v="108" actId="47"/>
        <pc:sldMkLst>
          <pc:docMk/>
          <pc:sldMk cId="2746753775" sldId="812"/>
        </pc:sldMkLst>
        <pc:spChg chg="mod">
          <ac:chgData name="Robe Alsola" userId="442cfe6c-cb90-4d1b-80d8-34dd11d025e3" providerId="ADAL" clId="{1AF89339-879D-477F-9AF0-2A7ADF2D2712}" dt="2022-08-05T01:50:59.180" v="107"/>
          <ac:spMkLst>
            <pc:docMk/>
            <pc:sldMk cId="2746753775" sldId="812"/>
            <ac:spMk id="3" creationId="{042D9E7B-D1BB-4A59-8D12-11E6C2FA55AC}"/>
          </ac:spMkLst>
        </pc:spChg>
      </pc:sldChg>
      <pc:sldChg chg="modSp add del mod">
        <pc:chgData name="Robe Alsola" userId="442cfe6c-cb90-4d1b-80d8-34dd11d025e3" providerId="ADAL" clId="{1AF89339-879D-477F-9AF0-2A7ADF2D2712}" dt="2022-08-05T02:17:01.396" v="156" actId="47"/>
        <pc:sldMkLst>
          <pc:docMk/>
          <pc:sldMk cId="2878543813" sldId="812"/>
        </pc:sldMkLst>
        <pc:spChg chg="mod">
          <ac:chgData name="Robe Alsola" userId="442cfe6c-cb90-4d1b-80d8-34dd11d025e3" providerId="ADAL" clId="{1AF89339-879D-477F-9AF0-2A7ADF2D2712}" dt="2022-08-05T02:16:27.261" v="155" actId="20577"/>
          <ac:spMkLst>
            <pc:docMk/>
            <pc:sldMk cId="2878543813" sldId="812"/>
            <ac:spMk id="3" creationId="{042D9E7B-D1BB-4A59-8D12-11E6C2FA55AC}"/>
          </ac:spMkLst>
        </pc:spChg>
      </pc:sldChg>
      <pc:sldChg chg="modSp add del mod">
        <pc:chgData name="Robe Alsola" userId="442cfe6c-cb90-4d1b-80d8-34dd11d025e3" providerId="ADAL" clId="{1AF89339-879D-477F-9AF0-2A7ADF2D2712}" dt="2022-08-05T04:02:39.827" v="338" actId="47"/>
        <pc:sldMkLst>
          <pc:docMk/>
          <pc:sldMk cId="2986823327" sldId="812"/>
        </pc:sldMkLst>
        <pc:spChg chg="mod">
          <ac:chgData name="Robe Alsola" userId="442cfe6c-cb90-4d1b-80d8-34dd11d025e3" providerId="ADAL" clId="{1AF89339-879D-477F-9AF0-2A7ADF2D2712}" dt="2022-08-05T04:02:37.238" v="337" actId="6549"/>
          <ac:spMkLst>
            <pc:docMk/>
            <pc:sldMk cId="2986823327" sldId="812"/>
            <ac:spMk id="3" creationId="{042D9E7B-D1BB-4A59-8D12-11E6C2FA55AC}"/>
          </ac:spMkLst>
        </pc:spChg>
      </pc:sldChg>
      <pc:sldChg chg="modSp add del mod">
        <pc:chgData name="Robe Alsola" userId="442cfe6c-cb90-4d1b-80d8-34dd11d025e3" providerId="ADAL" clId="{1AF89339-879D-477F-9AF0-2A7ADF2D2712}" dt="2022-08-05T04:13:33.920" v="362" actId="47"/>
        <pc:sldMkLst>
          <pc:docMk/>
          <pc:sldMk cId="3131318751" sldId="812"/>
        </pc:sldMkLst>
        <pc:spChg chg="mod">
          <ac:chgData name="Robe Alsola" userId="442cfe6c-cb90-4d1b-80d8-34dd11d025e3" providerId="ADAL" clId="{1AF89339-879D-477F-9AF0-2A7ADF2D2712}" dt="2022-08-05T04:13:24.315" v="361" actId="12"/>
          <ac:spMkLst>
            <pc:docMk/>
            <pc:sldMk cId="3131318751" sldId="812"/>
            <ac:spMk id="3" creationId="{042D9E7B-D1BB-4A59-8D12-11E6C2FA55AC}"/>
          </ac:spMkLst>
        </pc:spChg>
      </pc:sldChg>
      <pc:sldChg chg="modSp add del mod">
        <pc:chgData name="Robe Alsola" userId="442cfe6c-cb90-4d1b-80d8-34dd11d025e3" providerId="ADAL" clId="{1AF89339-879D-477F-9AF0-2A7ADF2D2712}" dt="2022-08-07T23:31:15.457" v="571" actId="47"/>
        <pc:sldMkLst>
          <pc:docMk/>
          <pc:sldMk cId="3153057983" sldId="812"/>
        </pc:sldMkLst>
        <pc:spChg chg="mod">
          <ac:chgData name="Robe Alsola" userId="442cfe6c-cb90-4d1b-80d8-34dd11d025e3" providerId="ADAL" clId="{1AF89339-879D-477F-9AF0-2A7ADF2D2712}" dt="2022-08-07T23:30:59.560" v="570" actId="20577"/>
          <ac:spMkLst>
            <pc:docMk/>
            <pc:sldMk cId="3153057983" sldId="812"/>
            <ac:spMk id="3" creationId="{042D9E7B-D1BB-4A59-8D12-11E6C2FA55AC}"/>
          </ac:spMkLst>
        </pc:spChg>
      </pc:sldChg>
      <pc:sldChg chg="modSp add del mod">
        <pc:chgData name="Robe Alsola" userId="442cfe6c-cb90-4d1b-80d8-34dd11d025e3" providerId="ADAL" clId="{1AF89339-879D-477F-9AF0-2A7ADF2D2712}" dt="2022-08-07T23:23:08.104" v="557" actId="47"/>
        <pc:sldMkLst>
          <pc:docMk/>
          <pc:sldMk cId="3344719139" sldId="812"/>
        </pc:sldMkLst>
        <pc:spChg chg="mod">
          <ac:chgData name="Robe Alsola" userId="442cfe6c-cb90-4d1b-80d8-34dd11d025e3" providerId="ADAL" clId="{1AF89339-879D-477F-9AF0-2A7ADF2D2712}" dt="2022-08-07T23:22:52.495" v="556" actId="20577"/>
          <ac:spMkLst>
            <pc:docMk/>
            <pc:sldMk cId="3344719139" sldId="812"/>
            <ac:spMk id="3" creationId="{042D9E7B-D1BB-4A59-8D12-11E6C2FA55AC}"/>
          </ac:spMkLst>
        </pc:spChg>
      </pc:sldChg>
    </pc:docChg>
  </pc:docChgLst>
  <pc:docChgLst>
    <pc:chgData name="Mel Cruz" userId="c6c101c5-3d4b-4c70-b3d8-4506a72980ef" providerId="ADAL" clId="{1115D488-CD7A-469B-BF71-040087065422}"/>
    <pc:docChg chg="modSld">
      <pc:chgData name="Mel Cruz" userId="c6c101c5-3d4b-4c70-b3d8-4506a72980ef" providerId="ADAL" clId="{1115D488-CD7A-469B-BF71-040087065422}" dt="2023-05-17T01:57:54.449" v="119"/>
      <pc:docMkLst>
        <pc:docMk/>
      </pc:docMkLst>
      <pc:sldChg chg="modSp addCm">
        <pc:chgData name="Mel Cruz" userId="c6c101c5-3d4b-4c70-b3d8-4506a72980ef" providerId="ADAL" clId="{1115D488-CD7A-469B-BF71-040087065422}" dt="2023-05-17T01:47:22.565" v="2"/>
        <pc:sldMkLst>
          <pc:docMk/>
          <pc:sldMk cId="2339101388" sldId="704"/>
        </pc:sldMkLst>
        <pc:graphicFrameChg chg="mod">
          <ac:chgData name="Mel Cruz" userId="c6c101c5-3d4b-4c70-b3d8-4506a72980ef" providerId="ADAL" clId="{1115D488-CD7A-469B-BF71-040087065422}" dt="2023-05-17T01:47:03.389" v="1" actId="20577"/>
          <ac:graphicFrameMkLst>
            <pc:docMk/>
            <pc:sldMk cId="2339101388" sldId="704"/>
            <ac:graphicFrameMk id="6" creationId="{00000000-0000-0000-0000-000000000000}"/>
          </ac:graphicFrameMkLst>
        </pc:graphicFrameChg>
        <pc:extLst>
          <p:ext xmlns:p="http://schemas.openxmlformats.org/presentationml/2006/main" uri="{D6D511B9-2390-475A-947B-AFAB55BFBCF1}">
            <pc226:cmChg xmlns:pc226="http://schemas.microsoft.com/office/powerpoint/2022/06/main/command" xmlns="" chg="add">
              <pc226:chgData name="Mel Cruz" userId="c6c101c5-3d4b-4c70-b3d8-4506a72980ef" providerId="ADAL" clId="{1115D488-CD7A-469B-BF71-040087065422}" dt="2023-05-17T01:47:22.565" v="2"/>
              <pc2:cmMkLst xmlns:pc2="http://schemas.microsoft.com/office/powerpoint/2019/9/main/command">
                <pc:docMk/>
                <pc:sldMk cId="2339101388" sldId="704"/>
                <pc2:cmMk id="{5A241C0B-71C2-42BE-9B22-F0EE358E027D}"/>
              </pc2:cmMkLst>
            </pc226:cmChg>
          </p:ext>
        </pc:extLst>
      </pc:sldChg>
      <pc:sldChg chg="modSp addCm">
        <pc:chgData name="Mel Cruz" userId="c6c101c5-3d4b-4c70-b3d8-4506a72980ef" providerId="ADAL" clId="{1115D488-CD7A-469B-BF71-040087065422}" dt="2023-05-17T01:49:06.134" v="112"/>
        <pc:sldMkLst>
          <pc:docMk/>
          <pc:sldMk cId="2779652204" sldId="709"/>
        </pc:sldMkLst>
        <pc:graphicFrameChg chg="mod">
          <ac:chgData name="Mel Cruz" userId="c6c101c5-3d4b-4c70-b3d8-4506a72980ef" providerId="ADAL" clId="{1115D488-CD7A-469B-BF71-040087065422}" dt="2023-05-17T01:48:51.755" v="111" actId="20577"/>
          <ac:graphicFrameMkLst>
            <pc:docMk/>
            <pc:sldMk cId="2779652204" sldId="709"/>
            <ac:graphicFrameMk id="6" creationId="{00000000-0000-0000-0000-000000000000}"/>
          </ac:graphicFrameMkLst>
        </pc:graphicFrameChg>
        <pc:extLst>
          <p:ext xmlns:p="http://schemas.openxmlformats.org/presentationml/2006/main" uri="{D6D511B9-2390-475A-947B-AFAB55BFBCF1}">
            <pc226:cmChg xmlns:pc226="http://schemas.microsoft.com/office/powerpoint/2022/06/main/command" xmlns="" chg="add">
              <pc226:chgData name="Mel Cruz" userId="c6c101c5-3d4b-4c70-b3d8-4506a72980ef" providerId="ADAL" clId="{1115D488-CD7A-469B-BF71-040087065422}" dt="2023-05-17T01:49:06.134" v="112"/>
              <pc2:cmMkLst xmlns:pc2="http://schemas.microsoft.com/office/powerpoint/2019/9/main/command">
                <pc:docMk/>
                <pc:sldMk cId="2779652204" sldId="709"/>
                <pc2:cmMk id="{DB3F692F-70A8-41EC-9259-F8856C0DC84E}"/>
              </pc2:cmMkLst>
            </pc226:cmChg>
          </p:ext>
        </pc:extLst>
      </pc:sldChg>
      <pc:sldChg chg="modSp mod addCm">
        <pc:chgData name="Mel Cruz" userId="c6c101c5-3d4b-4c70-b3d8-4506a72980ef" providerId="ADAL" clId="{1115D488-CD7A-469B-BF71-040087065422}" dt="2023-05-17T01:56:47.567" v="116"/>
        <pc:sldMkLst>
          <pc:docMk/>
          <pc:sldMk cId="4282129163" sldId="768"/>
        </pc:sldMkLst>
        <pc:spChg chg="mod">
          <ac:chgData name="Mel Cruz" userId="c6c101c5-3d4b-4c70-b3d8-4506a72980ef" providerId="ADAL" clId="{1115D488-CD7A-469B-BF71-040087065422}" dt="2023-05-17T01:56:39.178" v="115" actId="20577"/>
          <ac:spMkLst>
            <pc:docMk/>
            <pc:sldMk cId="4282129163" sldId="768"/>
            <ac:spMk id="3" creationId="{042D9E7B-D1BB-4A59-8D12-11E6C2FA55AC}"/>
          </ac:spMkLst>
        </pc:spChg>
        <pc:extLst>
          <p:ext xmlns:p="http://schemas.openxmlformats.org/presentationml/2006/main" uri="{D6D511B9-2390-475A-947B-AFAB55BFBCF1}">
            <pc226:cmChg xmlns:pc226="http://schemas.microsoft.com/office/powerpoint/2022/06/main/command" xmlns="" chg="add">
              <pc226:chgData name="Mel Cruz" userId="c6c101c5-3d4b-4c70-b3d8-4506a72980ef" providerId="ADAL" clId="{1115D488-CD7A-469B-BF71-040087065422}" dt="2023-05-17T01:56:47.567" v="116"/>
              <pc2:cmMkLst xmlns:pc2="http://schemas.microsoft.com/office/powerpoint/2019/9/main/command">
                <pc:docMk/>
                <pc:sldMk cId="4282129163" sldId="768"/>
                <pc2:cmMk id="{304F8616-CC23-445C-8C47-74279E226057}"/>
              </pc2:cmMkLst>
            </pc226:cmChg>
          </p:ext>
        </pc:extLst>
      </pc:sldChg>
      <pc:sldChg chg="modSp mod addCm">
        <pc:chgData name="Mel Cruz" userId="c6c101c5-3d4b-4c70-b3d8-4506a72980ef" providerId="ADAL" clId="{1115D488-CD7A-469B-BF71-040087065422}" dt="2023-05-17T01:57:54.449" v="119"/>
        <pc:sldMkLst>
          <pc:docMk/>
          <pc:sldMk cId="3932933500" sldId="780"/>
        </pc:sldMkLst>
        <pc:spChg chg="mod">
          <ac:chgData name="Mel Cruz" userId="c6c101c5-3d4b-4c70-b3d8-4506a72980ef" providerId="ADAL" clId="{1115D488-CD7A-469B-BF71-040087065422}" dt="2023-05-17T01:57:19.882" v="118" actId="20577"/>
          <ac:spMkLst>
            <pc:docMk/>
            <pc:sldMk cId="3932933500" sldId="780"/>
            <ac:spMk id="3" creationId="{042D9E7B-D1BB-4A59-8D12-11E6C2FA55AC}"/>
          </ac:spMkLst>
        </pc:spChg>
        <pc:extLst>
          <p:ext xmlns:p="http://schemas.openxmlformats.org/presentationml/2006/main" uri="{D6D511B9-2390-475A-947B-AFAB55BFBCF1}">
            <pc226:cmChg xmlns:pc226="http://schemas.microsoft.com/office/powerpoint/2022/06/main/command" xmlns="" chg="add">
              <pc226:chgData name="Mel Cruz" userId="c6c101c5-3d4b-4c70-b3d8-4506a72980ef" providerId="ADAL" clId="{1115D488-CD7A-469B-BF71-040087065422}" dt="2023-05-17T01:57:54.449" v="119"/>
              <pc2:cmMkLst xmlns:pc2="http://schemas.microsoft.com/office/powerpoint/2019/9/main/command">
                <pc:docMk/>
                <pc:sldMk cId="3932933500" sldId="780"/>
                <pc2:cmMk id="{414E619E-65BA-4433-BAEC-638FA3BF25E5}"/>
              </pc2:cmMkLst>
            </pc226:cmChg>
          </p:ext>
        </pc:extLst>
      </pc:sldChg>
    </pc:docChg>
  </pc:docChgLst>
  <pc:docChgLst>
    <pc:chgData name="Robe Alsola" userId="442cfe6c-cb90-4d1b-80d8-34dd11d025e3" providerId="ADAL" clId="{A2574E32-9CCB-4AD9-BD0B-7E7C9EF0275F}"/>
    <pc:docChg chg="undo redo custSel addSld delSld modSld modSection">
      <pc:chgData name="Robe Alsola" userId="442cfe6c-cb90-4d1b-80d8-34dd11d025e3" providerId="ADAL" clId="{A2574E32-9CCB-4AD9-BD0B-7E7C9EF0275F}" dt="2022-08-22T01:47:16.199" v="403"/>
      <pc:docMkLst>
        <pc:docMk/>
      </pc:docMkLst>
      <pc:sldChg chg="addSp modSp mod delCm">
        <pc:chgData name="Robe Alsola" userId="442cfe6c-cb90-4d1b-80d8-34dd11d025e3" providerId="ADAL" clId="{A2574E32-9CCB-4AD9-BD0B-7E7C9EF0275F}" dt="2022-08-22T01:46:45.538" v="399"/>
        <pc:sldMkLst>
          <pc:docMk/>
          <pc:sldMk cId="1250537858" sldId="423"/>
        </pc:sldMkLst>
        <pc:picChg chg="add mod">
          <ac:chgData name="Robe Alsola" userId="442cfe6c-cb90-4d1b-80d8-34dd11d025e3" providerId="ADAL" clId="{A2574E32-9CCB-4AD9-BD0B-7E7C9EF0275F}" dt="2022-08-22T00:46:19.676" v="274"/>
          <ac:picMkLst>
            <pc:docMk/>
            <pc:sldMk cId="1250537858" sldId="423"/>
            <ac:picMk id="4" creationId="{B114F528-CDE0-B47A-B34D-35EE8E1D40D7}"/>
          </ac:picMkLst>
        </pc:picChg>
        <pc:picChg chg="mod modCrop">
          <ac:chgData name="Robe Alsola" userId="442cfe6c-cb90-4d1b-80d8-34dd11d025e3" providerId="ADAL" clId="{A2574E32-9CCB-4AD9-BD0B-7E7C9EF0275F}" dt="2022-08-22T00:56:27.876" v="282" actId="14826"/>
          <ac:picMkLst>
            <pc:docMk/>
            <pc:sldMk cId="1250537858" sldId="423"/>
            <ac:picMk id="6" creationId="{AC7B37C3-4D8C-4733-9D1D-96D03D492423}"/>
          </ac:picMkLst>
        </pc:picChg>
      </pc:sldChg>
      <pc:sldChg chg="modSp mod">
        <pc:chgData name="Robe Alsola" userId="442cfe6c-cb90-4d1b-80d8-34dd11d025e3" providerId="ADAL" clId="{A2574E32-9CCB-4AD9-BD0B-7E7C9EF0275F}" dt="2022-08-22T01:37:58.683" v="349" actId="14100"/>
        <pc:sldMkLst>
          <pc:docMk/>
          <pc:sldMk cId="2772073420" sldId="495"/>
        </pc:sldMkLst>
        <pc:picChg chg="mod">
          <ac:chgData name="Robe Alsola" userId="442cfe6c-cb90-4d1b-80d8-34dd11d025e3" providerId="ADAL" clId="{A2574E32-9CCB-4AD9-BD0B-7E7C9EF0275F}" dt="2022-08-22T01:37:58.683" v="349" actId="14100"/>
          <ac:picMkLst>
            <pc:docMk/>
            <pc:sldMk cId="2772073420" sldId="495"/>
            <ac:picMk id="12" creationId="{9700A7B7-117C-4171-A8DD-0A67FB07C963}"/>
          </ac:picMkLst>
        </pc:picChg>
      </pc:sldChg>
      <pc:sldChg chg="modSp mod delCm">
        <pc:chgData name="Robe Alsola" userId="442cfe6c-cb90-4d1b-80d8-34dd11d025e3" providerId="ADAL" clId="{A2574E32-9CCB-4AD9-BD0B-7E7C9EF0275F}" dt="2022-08-21T22:36:14.454" v="77" actId="20577"/>
        <pc:sldMkLst>
          <pc:docMk/>
          <pc:sldMk cId="945813928" sldId="684"/>
        </pc:sldMkLst>
        <pc:spChg chg="mod">
          <ac:chgData name="Robe Alsola" userId="442cfe6c-cb90-4d1b-80d8-34dd11d025e3" providerId="ADAL" clId="{A2574E32-9CCB-4AD9-BD0B-7E7C9EF0275F}" dt="2022-08-21T22:36:14.454" v="77" actId="20577"/>
          <ac:spMkLst>
            <pc:docMk/>
            <pc:sldMk cId="945813928" sldId="684"/>
            <ac:spMk id="3" creationId="{042D9E7B-D1BB-4A59-8D12-11E6C2FA55AC}"/>
          </ac:spMkLst>
        </pc:spChg>
      </pc:sldChg>
      <pc:sldChg chg="modSp mod">
        <pc:chgData name="Robe Alsola" userId="442cfe6c-cb90-4d1b-80d8-34dd11d025e3" providerId="ADAL" clId="{A2574E32-9CCB-4AD9-BD0B-7E7C9EF0275F}" dt="2022-08-22T00:57:58.166" v="302" actId="1076"/>
        <pc:sldMkLst>
          <pc:docMk/>
          <pc:sldMk cId="2033168651" sldId="685"/>
        </pc:sldMkLst>
        <pc:graphicFrameChg chg="mod">
          <ac:chgData name="Robe Alsola" userId="442cfe6c-cb90-4d1b-80d8-34dd11d025e3" providerId="ADAL" clId="{A2574E32-9CCB-4AD9-BD0B-7E7C9EF0275F}" dt="2022-08-22T00:57:58.166" v="302" actId="1076"/>
          <ac:graphicFrameMkLst>
            <pc:docMk/>
            <pc:sldMk cId="2033168651" sldId="685"/>
            <ac:graphicFrameMk id="6" creationId="{00000000-0000-0000-0000-000000000000}"/>
          </ac:graphicFrameMkLst>
        </pc:graphicFrameChg>
      </pc:sldChg>
      <pc:sldChg chg="modSp mod delCm">
        <pc:chgData name="Robe Alsola" userId="442cfe6c-cb90-4d1b-80d8-34dd11d025e3" providerId="ADAL" clId="{A2574E32-9CCB-4AD9-BD0B-7E7C9EF0275F}" dt="2022-08-21T22:38:55.768" v="106"/>
        <pc:sldMkLst>
          <pc:docMk/>
          <pc:sldMk cId="1071819731" sldId="686"/>
        </pc:sldMkLst>
        <pc:graphicFrameChg chg="mod">
          <ac:chgData name="Robe Alsola" userId="442cfe6c-cb90-4d1b-80d8-34dd11d025e3" providerId="ADAL" clId="{A2574E32-9CCB-4AD9-BD0B-7E7C9EF0275F}" dt="2022-08-21T22:38:23.055" v="103" actId="14100"/>
          <ac:graphicFrameMkLst>
            <pc:docMk/>
            <pc:sldMk cId="1071819731" sldId="686"/>
            <ac:graphicFrameMk id="5" creationId="{00000000-0000-0000-0000-000000000000}"/>
          </ac:graphicFrameMkLst>
        </pc:graphicFrameChg>
      </pc:sldChg>
      <pc:sldChg chg="modSp mod">
        <pc:chgData name="Robe Alsola" userId="442cfe6c-cb90-4d1b-80d8-34dd11d025e3" providerId="ADAL" clId="{A2574E32-9CCB-4AD9-BD0B-7E7C9EF0275F}" dt="2022-08-22T00:59:04.812" v="308" actId="1076"/>
        <pc:sldMkLst>
          <pc:docMk/>
          <pc:sldMk cId="1324405417" sldId="688"/>
        </pc:sldMkLst>
        <pc:spChg chg="mod">
          <ac:chgData name="Robe Alsola" userId="442cfe6c-cb90-4d1b-80d8-34dd11d025e3" providerId="ADAL" clId="{A2574E32-9CCB-4AD9-BD0B-7E7C9EF0275F}" dt="2022-08-21T22:39:55.133" v="112" actId="14100"/>
          <ac:spMkLst>
            <pc:docMk/>
            <pc:sldMk cId="1324405417" sldId="688"/>
            <ac:spMk id="3" creationId="{042D9E7B-D1BB-4A59-8D12-11E6C2FA55AC}"/>
          </ac:spMkLst>
        </pc:spChg>
        <pc:picChg chg="mod">
          <ac:chgData name="Robe Alsola" userId="442cfe6c-cb90-4d1b-80d8-34dd11d025e3" providerId="ADAL" clId="{A2574E32-9CCB-4AD9-BD0B-7E7C9EF0275F}" dt="2022-08-22T00:59:04.812" v="308" actId="1076"/>
          <ac:picMkLst>
            <pc:docMk/>
            <pc:sldMk cId="1324405417" sldId="688"/>
            <ac:picMk id="7" creationId="{00000000-0000-0000-0000-000000000000}"/>
          </ac:picMkLst>
        </pc:picChg>
      </pc:sldChg>
      <pc:sldChg chg="modSp mod">
        <pc:chgData name="Robe Alsola" userId="442cfe6c-cb90-4d1b-80d8-34dd11d025e3" providerId="ADAL" clId="{A2574E32-9CCB-4AD9-BD0B-7E7C9EF0275F}" dt="2022-08-22T00:59:21.213" v="309" actId="1076"/>
        <pc:sldMkLst>
          <pc:docMk/>
          <pc:sldMk cId="2654238176" sldId="689"/>
        </pc:sldMkLst>
        <pc:spChg chg="mod">
          <ac:chgData name="Robe Alsola" userId="442cfe6c-cb90-4d1b-80d8-34dd11d025e3" providerId="ADAL" clId="{A2574E32-9CCB-4AD9-BD0B-7E7C9EF0275F}" dt="2022-08-21T22:40:19.977" v="116" actId="14100"/>
          <ac:spMkLst>
            <pc:docMk/>
            <pc:sldMk cId="2654238176" sldId="689"/>
            <ac:spMk id="3" creationId="{042D9E7B-D1BB-4A59-8D12-11E6C2FA55AC}"/>
          </ac:spMkLst>
        </pc:spChg>
        <pc:picChg chg="mod">
          <ac:chgData name="Robe Alsola" userId="442cfe6c-cb90-4d1b-80d8-34dd11d025e3" providerId="ADAL" clId="{A2574E32-9CCB-4AD9-BD0B-7E7C9EF0275F}" dt="2022-08-22T00:59:21.213" v="309" actId="1076"/>
          <ac:picMkLst>
            <pc:docMk/>
            <pc:sldMk cId="2654238176" sldId="689"/>
            <ac:picMk id="5" creationId="{00000000-0000-0000-0000-000000000000}"/>
          </ac:picMkLst>
        </pc:picChg>
      </pc:sldChg>
      <pc:sldChg chg="delCm">
        <pc:chgData name="Robe Alsola" userId="442cfe6c-cb90-4d1b-80d8-34dd11d025e3" providerId="ADAL" clId="{A2574E32-9CCB-4AD9-BD0B-7E7C9EF0275F}" dt="2022-08-22T01:46:58.129" v="401"/>
        <pc:sldMkLst>
          <pc:docMk/>
          <pc:sldMk cId="88990699" sldId="691"/>
        </pc:sldMkLst>
      </pc:sldChg>
      <pc:sldChg chg="modSp mod modCm">
        <pc:chgData name="Robe Alsola" userId="442cfe6c-cb90-4d1b-80d8-34dd11d025e3" providerId="ADAL" clId="{A2574E32-9CCB-4AD9-BD0B-7E7C9EF0275F}" dt="2022-08-21T23:12:34.147" v="188" actId="20577"/>
        <pc:sldMkLst>
          <pc:docMk/>
          <pc:sldMk cId="174665548" sldId="694"/>
        </pc:sldMkLst>
        <pc:spChg chg="mod">
          <ac:chgData name="Robe Alsola" userId="442cfe6c-cb90-4d1b-80d8-34dd11d025e3" providerId="ADAL" clId="{A2574E32-9CCB-4AD9-BD0B-7E7C9EF0275F}" dt="2022-08-21T23:12:34.147" v="188" actId="20577"/>
          <ac:spMkLst>
            <pc:docMk/>
            <pc:sldMk cId="174665548" sldId="694"/>
            <ac:spMk id="3" creationId="{042D9E7B-D1BB-4A59-8D12-11E6C2FA55AC}"/>
          </ac:spMkLst>
        </pc:spChg>
      </pc:sldChg>
      <pc:sldChg chg="delCm">
        <pc:chgData name="Robe Alsola" userId="442cfe6c-cb90-4d1b-80d8-34dd11d025e3" providerId="ADAL" clId="{A2574E32-9CCB-4AD9-BD0B-7E7C9EF0275F}" dt="2022-08-21T22:42:33.056" v="120"/>
        <pc:sldMkLst>
          <pc:docMk/>
          <pc:sldMk cId="1808339895" sldId="697"/>
        </pc:sldMkLst>
      </pc:sldChg>
      <pc:sldChg chg="delCm">
        <pc:chgData name="Robe Alsola" userId="442cfe6c-cb90-4d1b-80d8-34dd11d025e3" providerId="ADAL" clId="{A2574E32-9CCB-4AD9-BD0B-7E7C9EF0275F}" dt="2022-08-22T01:47:08.017" v="402"/>
        <pc:sldMkLst>
          <pc:docMk/>
          <pc:sldMk cId="174503593" sldId="707"/>
        </pc:sldMkLst>
      </pc:sldChg>
      <pc:sldChg chg="addSp delSp modSp mod delCm modCm">
        <pc:chgData name="Robe Alsola" userId="442cfe6c-cb90-4d1b-80d8-34dd11d025e3" providerId="ADAL" clId="{A2574E32-9CCB-4AD9-BD0B-7E7C9EF0275F}" dt="2022-08-21T23:21:29.557" v="236" actId="20577"/>
        <pc:sldMkLst>
          <pc:docMk/>
          <pc:sldMk cId="2703254467" sldId="708"/>
        </pc:sldMkLst>
        <pc:spChg chg="mod">
          <ac:chgData name="Robe Alsola" userId="442cfe6c-cb90-4d1b-80d8-34dd11d025e3" providerId="ADAL" clId="{A2574E32-9CCB-4AD9-BD0B-7E7C9EF0275F}" dt="2022-08-21T23:21:29.557" v="236" actId="20577"/>
          <ac:spMkLst>
            <pc:docMk/>
            <pc:sldMk cId="2703254467" sldId="708"/>
            <ac:spMk id="3" creationId="{042D9E7B-D1BB-4A59-8D12-11E6C2FA55AC}"/>
          </ac:spMkLst>
        </pc:spChg>
        <pc:graphicFrameChg chg="del">
          <ac:chgData name="Robe Alsola" userId="442cfe6c-cb90-4d1b-80d8-34dd11d025e3" providerId="ADAL" clId="{A2574E32-9CCB-4AD9-BD0B-7E7C9EF0275F}" dt="2022-08-21T23:17:32.146" v="194" actId="478"/>
          <ac:graphicFrameMkLst>
            <pc:docMk/>
            <pc:sldMk cId="2703254467" sldId="708"/>
            <ac:graphicFrameMk id="6" creationId="{00000000-0000-0000-0000-000000000000}"/>
          </ac:graphicFrameMkLst>
        </pc:graphicFrameChg>
        <pc:graphicFrameChg chg="add mod">
          <ac:chgData name="Robe Alsola" userId="442cfe6c-cb90-4d1b-80d8-34dd11d025e3" providerId="ADAL" clId="{A2574E32-9CCB-4AD9-BD0B-7E7C9EF0275F}" dt="2022-08-21T23:20:28.739" v="221" actId="1076"/>
          <ac:graphicFrameMkLst>
            <pc:docMk/>
            <pc:sldMk cId="2703254467" sldId="708"/>
            <ac:graphicFrameMk id="7" creationId="{4EC497BD-3C51-50EB-5989-DC3B4A3B05B0}"/>
          </ac:graphicFrameMkLst>
        </pc:graphicFrameChg>
      </pc:sldChg>
      <pc:sldChg chg="modSp mod">
        <pc:chgData name="Robe Alsola" userId="442cfe6c-cb90-4d1b-80d8-34dd11d025e3" providerId="ADAL" clId="{A2574E32-9CCB-4AD9-BD0B-7E7C9EF0275F}" dt="2022-08-21T23:21:16.166" v="231" actId="14100"/>
        <pc:sldMkLst>
          <pc:docMk/>
          <pc:sldMk cId="2779652204" sldId="709"/>
        </pc:sldMkLst>
        <pc:spChg chg="mod">
          <ac:chgData name="Robe Alsola" userId="442cfe6c-cb90-4d1b-80d8-34dd11d025e3" providerId="ADAL" clId="{A2574E32-9CCB-4AD9-BD0B-7E7C9EF0275F}" dt="2022-08-21T23:20:59.404" v="227" actId="14100"/>
          <ac:spMkLst>
            <pc:docMk/>
            <pc:sldMk cId="2779652204" sldId="709"/>
            <ac:spMk id="3" creationId="{042D9E7B-D1BB-4A59-8D12-11E6C2FA55AC}"/>
          </ac:spMkLst>
        </pc:spChg>
        <pc:graphicFrameChg chg="mod">
          <ac:chgData name="Robe Alsola" userId="442cfe6c-cb90-4d1b-80d8-34dd11d025e3" providerId="ADAL" clId="{A2574E32-9CCB-4AD9-BD0B-7E7C9EF0275F}" dt="2022-08-21T23:21:16.166" v="231" actId="14100"/>
          <ac:graphicFrameMkLst>
            <pc:docMk/>
            <pc:sldMk cId="2779652204" sldId="709"/>
            <ac:graphicFrameMk id="6" creationId="{00000000-0000-0000-0000-000000000000}"/>
          </ac:graphicFrameMkLst>
        </pc:graphicFrameChg>
      </pc:sldChg>
      <pc:sldChg chg="modSp mod">
        <pc:chgData name="Robe Alsola" userId="442cfe6c-cb90-4d1b-80d8-34dd11d025e3" providerId="ADAL" clId="{A2574E32-9CCB-4AD9-BD0B-7E7C9EF0275F}" dt="2022-08-21T23:23:06.409" v="244" actId="14100"/>
        <pc:sldMkLst>
          <pc:docMk/>
          <pc:sldMk cId="2841835657" sldId="711"/>
        </pc:sldMkLst>
        <pc:spChg chg="mod">
          <ac:chgData name="Robe Alsola" userId="442cfe6c-cb90-4d1b-80d8-34dd11d025e3" providerId="ADAL" clId="{A2574E32-9CCB-4AD9-BD0B-7E7C9EF0275F}" dt="2022-08-21T23:23:06.409" v="244" actId="14100"/>
          <ac:spMkLst>
            <pc:docMk/>
            <pc:sldMk cId="2841835657" sldId="711"/>
            <ac:spMk id="3" creationId="{042D9E7B-D1BB-4A59-8D12-11E6C2FA55AC}"/>
          </ac:spMkLst>
        </pc:spChg>
        <pc:picChg chg="mod">
          <ac:chgData name="Robe Alsola" userId="442cfe6c-cb90-4d1b-80d8-34dd11d025e3" providerId="ADAL" clId="{A2574E32-9CCB-4AD9-BD0B-7E7C9EF0275F}" dt="2022-08-21T23:23:05.977" v="243" actId="1076"/>
          <ac:picMkLst>
            <pc:docMk/>
            <pc:sldMk cId="2841835657" sldId="711"/>
            <ac:picMk id="6" creationId="{00000000-0000-0000-0000-000000000000}"/>
          </ac:picMkLst>
        </pc:picChg>
      </pc:sldChg>
      <pc:sldChg chg="delCm">
        <pc:chgData name="Robe Alsola" userId="442cfe6c-cb90-4d1b-80d8-34dd11d025e3" providerId="ADAL" clId="{A2574E32-9CCB-4AD9-BD0B-7E7C9EF0275F}" dt="2022-08-21T22:44:18.907" v="122"/>
        <pc:sldMkLst>
          <pc:docMk/>
          <pc:sldMk cId="3439250797" sldId="713"/>
        </pc:sldMkLst>
      </pc:sldChg>
      <pc:sldChg chg="delCm">
        <pc:chgData name="Robe Alsola" userId="442cfe6c-cb90-4d1b-80d8-34dd11d025e3" providerId="ADAL" clId="{A2574E32-9CCB-4AD9-BD0B-7E7C9EF0275F}" dt="2022-08-21T22:45:06.973" v="123"/>
        <pc:sldMkLst>
          <pc:docMk/>
          <pc:sldMk cId="3246198375" sldId="714"/>
        </pc:sldMkLst>
      </pc:sldChg>
      <pc:sldChg chg="delCm">
        <pc:chgData name="Robe Alsola" userId="442cfe6c-cb90-4d1b-80d8-34dd11d025e3" providerId="ADAL" clId="{A2574E32-9CCB-4AD9-BD0B-7E7C9EF0275F}" dt="2022-08-21T22:45:48.376" v="124"/>
        <pc:sldMkLst>
          <pc:docMk/>
          <pc:sldMk cId="4142081048" sldId="720"/>
        </pc:sldMkLst>
      </pc:sldChg>
      <pc:sldChg chg="delCm">
        <pc:chgData name="Robe Alsola" userId="442cfe6c-cb90-4d1b-80d8-34dd11d025e3" providerId="ADAL" clId="{A2574E32-9CCB-4AD9-BD0B-7E7C9EF0275F}" dt="2022-08-21T22:46:15.411" v="126"/>
        <pc:sldMkLst>
          <pc:docMk/>
          <pc:sldMk cId="3304098405" sldId="723"/>
        </pc:sldMkLst>
      </pc:sldChg>
      <pc:sldChg chg="delCm">
        <pc:chgData name="Robe Alsola" userId="442cfe6c-cb90-4d1b-80d8-34dd11d025e3" providerId="ADAL" clId="{A2574E32-9CCB-4AD9-BD0B-7E7C9EF0275F}" dt="2022-08-22T01:47:16.199" v="403"/>
        <pc:sldMkLst>
          <pc:docMk/>
          <pc:sldMk cId="1666351807" sldId="727"/>
        </pc:sldMkLst>
      </pc:sldChg>
      <pc:sldChg chg="delCm">
        <pc:chgData name="Robe Alsola" userId="442cfe6c-cb90-4d1b-80d8-34dd11d025e3" providerId="ADAL" clId="{A2574E32-9CCB-4AD9-BD0B-7E7C9EF0275F}" dt="2022-08-21T22:46:49.448" v="127"/>
        <pc:sldMkLst>
          <pc:docMk/>
          <pc:sldMk cId="2868365545" sldId="731"/>
        </pc:sldMkLst>
      </pc:sldChg>
      <pc:sldChg chg="modSp mod">
        <pc:chgData name="Robe Alsola" userId="442cfe6c-cb90-4d1b-80d8-34dd11d025e3" providerId="ADAL" clId="{A2574E32-9CCB-4AD9-BD0B-7E7C9EF0275F}" dt="2022-08-21T22:47:09.413" v="128" actId="1076"/>
        <pc:sldMkLst>
          <pc:docMk/>
          <pc:sldMk cId="1667512039" sldId="732"/>
        </pc:sldMkLst>
        <pc:graphicFrameChg chg="mod">
          <ac:chgData name="Robe Alsola" userId="442cfe6c-cb90-4d1b-80d8-34dd11d025e3" providerId="ADAL" clId="{A2574E32-9CCB-4AD9-BD0B-7E7C9EF0275F}" dt="2022-08-21T22:47:09.413" v="128" actId="1076"/>
          <ac:graphicFrameMkLst>
            <pc:docMk/>
            <pc:sldMk cId="1667512039" sldId="732"/>
            <ac:graphicFrameMk id="6" creationId="{00000000-0000-0000-0000-000000000000}"/>
          </ac:graphicFrameMkLst>
        </pc:graphicFrameChg>
      </pc:sldChg>
      <pc:sldChg chg="addCm">
        <pc:chgData name="Robe Alsola" userId="442cfe6c-cb90-4d1b-80d8-34dd11d025e3" providerId="ADAL" clId="{A2574E32-9CCB-4AD9-BD0B-7E7C9EF0275F}" dt="2022-08-21T22:51:47.730" v="131"/>
        <pc:sldMkLst>
          <pc:docMk/>
          <pc:sldMk cId="1584857887" sldId="738"/>
        </pc:sldMkLst>
      </pc:sldChg>
      <pc:sldChg chg="modSp mod">
        <pc:chgData name="Robe Alsola" userId="442cfe6c-cb90-4d1b-80d8-34dd11d025e3" providerId="ADAL" clId="{A2574E32-9CCB-4AD9-BD0B-7E7C9EF0275F}" dt="2022-08-21T23:28:22.051" v="249" actId="20577"/>
        <pc:sldMkLst>
          <pc:docMk/>
          <pc:sldMk cId="2710959990" sldId="740"/>
        </pc:sldMkLst>
        <pc:spChg chg="mod">
          <ac:chgData name="Robe Alsola" userId="442cfe6c-cb90-4d1b-80d8-34dd11d025e3" providerId="ADAL" clId="{A2574E32-9CCB-4AD9-BD0B-7E7C9EF0275F}" dt="2022-08-21T23:28:22.051" v="249" actId="20577"/>
          <ac:spMkLst>
            <pc:docMk/>
            <pc:sldMk cId="2710959990" sldId="740"/>
            <ac:spMk id="3" creationId="{042D9E7B-D1BB-4A59-8D12-11E6C2FA55AC}"/>
          </ac:spMkLst>
        </pc:spChg>
      </pc:sldChg>
      <pc:sldChg chg="delCm">
        <pc:chgData name="Robe Alsola" userId="442cfe6c-cb90-4d1b-80d8-34dd11d025e3" providerId="ADAL" clId="{A2574E32-9CCB-4AD9-BD0B-7E7C9EF0275F}" dt="2022-08-21T22:52:57.049" v="134"/>
        <pc:sldMkLst>
          <pc:docMk/>
          <pc:sldMk cId="1056481613" sldId="749"/>
        </pc:sldMkLst>
      </pc:sldChg>
      <pc:sldChg chg="modSp mod delCm">
        <pc:chgData name="Robe Alsola" userId="442cfe6c-cb90-4d1b-80d8-34dd11d025e3" providerId="ADAL" clId="{A2574E32-9CCB-4AD9-BD0B-7E7C9EF0275F}" dt="2022-08-21T23:30:41.084" v="251" actId="207"/>
        <pc:sldMkLst>
          <pc:docMk/>
          <pc:sldMk cId="2850256041" sldId="750"/>
        </pc:sldMkLst>
        <pc:spChg chg="mod">
          <ac:chgData name="Robe Alsola" userId="442cfe6c-cb90-4d1b-80d8-34dd11d025e3" providerId="ADAL" clId="{A2574E32-9CCB-4AD9-BD0B-7E7C9EF0275F}" dt="2022-08-21T23:30:41.084" v="251" actId="207"/>
          <ac:spMkLst>
            <pc:docMk/>
            <pc:sldMk cId="2850256041" sldId="750"/>
            <ac:spMk id="3" creationId="{042D9E7B-D1BB-4A59-8D12-11E6C2FA55AC}"/>
          </ac:spMkLst>
        </pc:spChg>
      </pc:sldChg>
      <pc:sldChg chg="modSp mod">
        <pc:chgData name="Robe Alsola" userId="442cfe6c-cb90-4d1b-80d8-34dd11d025e3" providerId="ADAL" clId="{A2574E32-9CCB-4AD9-BD0B-7E7C9EF0275F}" dt="2022-08-21T22:54:33.591" v="146" actId="20577"/>
        <pc:sldMkLst>
          <pc:docMk/>
          <pc:sldMk cId="386119291" sldId="755"/>
        </pc:sldMkLst>
        <pc:spChg chg="mod">
          <ac:chgData name="Robe Alsola" userId="442cfe6c-cb90-4d1b-80d8-34dd11d025e3" providerId="ADAL" clId="{A2574E32-9CCB-4AD9-BD0B-7E7C9EF0275F}" dt="2022-08-21T22:54:33.591" v="146" actId="20577"/>
          <ac:spMkLst>
            <pc:docMk/>
            <pc:sldMk cId="386119291" sldId="755"/>
            <ac:spMk id="3" creationId="{042D9E7B-D1BB-4A59-8D12-11E6C2FA55AC}"/>
          </ac:spMkLst>
        </pc:spChg>
      </pc:sldChg>
      <pc:sldChg chg="delCm">
        <pc:chgData name="Robe Alsola" userId="442cfe6c-cb90-4d1b-80d8-34dd11d025e3" providerId="ADAL" clId="{A2574E32-9CCB-4AD9-BD0B-7E7C9EF0275F}" dt="2022-08-21T22:54:48.585" v="147"/>
        <pc:sldMkLst>
          <pc:docMk/>
          <pc:sldMk cId="2302058842" sldId="758"/>
        </pc:sldMkLst>
      </pc:sldChg>
      <pc:sldChg chg="delCm">
        <pc:chgData name="Robe Alsola" userId="442cfe6c-cb90-4d1b-80d8-34dd11d025e3" providerId="ADAL" clId="{A2574E32-9CCB-4AD9-BD0B-7E7C9EF0275F}" dt="2022-08-21T22:55:21.953" v="148"/>
        <pc:sldMkLst>
          <pc:docMk/>
          <pc:sldMk cId="3882073252" sldId="760"/>
        </pc:sldMkLst>
      </pc:sldChg>
      <pc:sldChg chg="delCm">
        <pc:chgData name="Robe Alsola" userId="442cfe6c-cb90-4d1b-80d8-34dd11d025e3" providerId="ADAL" clId="{A2574E32-9CCB-4AD9-BD0B-7E7C9EF0275F}" dt="2022-08-21T22:55:49.264" v="149"/>
        <pc:sldMkLst>
          <pc:docMk/>
          <pc:sldMk cId="3818039709" sldId="767"/>
        </pc:sldMkLst>
      </pc:sldChg>
      <pc:sldChg chg="addSp modSp mod">
        <pc:chgData name="Robe Alsola" userId="442cfe6c-cb90-4d1b-80d8-34dd11d025e3" providerId="ADAL" clId="{A2574E32-9CCB-4AD9-BD0B-7E7C9EF0275F}" dt="2022-08-22T01:40:37.129" v="358" actId="1076"/>
        <pc:sldMkLst>
          <pc:docMk/>
          <pc:sldMk cId="4282129163" sldId="768"/>
        </pc:sldMkLst>
        <pc:spChg chg="mod">
          <ac:chgData name="Robe Alsola" userId="442cfe6c-cb90-4d1b-80d8-34dd11d025e3" providerId="ADAL" clId="{A2574E32-9CCB-4AD9-BD0B-7E7C9EF0275F}" dt="2022-08-22T01:40:21.953" v="353" actId="14100"/>
          <ac:spMkLst>
            <pc:docMk/>
            <pc:sldMk cId="4282129163" sldId="768"/>
            <ac:spMk id="3" creationId="{042D9E7B-D1BB-4A59-8D12-11E6C2FA55AC}"/>
          </ac:spMkLst>
        </pc:spChg>
        <pc:picChg chg="add mod">
          <ac:chgData name="Robe Alsola" userId="442cfe6c-cb90-4d1b-80d8-34dd11d025e3" providerId="ADAL" clId="{A2574E32-9CCB-4AD9-BD0B-7E7C9EF0275F}" dt="2022-08-22T01:40:37.129" v="358" actId="1076"/>
          <ac:picMkLst>
            <pc:docMk/>
            <pc:sldMk cId="4282129163" sldId="768"/>
            <ac:picMk id="6" creationId="{B1A748BF-D353-839C-1D15-CC9D04E1565A}"/>
          </ac:picMkLst>
        </pc:picChg>
      </pc:sldChg>
      <pc:sldChg chg="delSp modSp mod">
        <pc:chgData name="Robe Alsola" userId="442cfe6c-cb90-4d1b-80d8-34dd11d025e3" providerId="ADAL" clId="{A2574E32-9CCB-4AD9-BD0B-7E7C9EF0275F}" dt="2022-08-21T22:58:15.180" v="156" actId="5793"/>
        <pc:sldMkLst>
          <pc:docMk/>
          <pc:sldMk cId="1504741854" sldId="769"/>
        </pc:sldMkLst>
        <pc:spChg chg="mod">
          <ac:chgData name="Robe Alsola" userId="442cfe6c-cb90-4d1b-80d8-34dd11d025e3" providerId="ADAL" clId="{A2574E32-9CCB-4AD9-BD0B-7E7C9EF0275F}" dt="2022-08-21T22:58:15.180" v="156" actId="5793"/>
          <ac:spMkLst>
            <pc:docMk/>
            <pc:sldMk cId="1504741854" sldId="769"/>
            <ac:spMk id="3" creationId="{042D9E7B-D1BB-4A59-8D12-11E6C2FA55AC}"/>
          </ac:spMkLst>
        </pc:spChg>
        <pc:picChg chg="del">
          <ac:chgData name="Robe Alsola" userId="442cfe6c-cb90-4d1b-80d8-34dd11d025e3" providerId="ADAL" clId="{A2574E32-9CCB-4AD9-BD0B-7E7C9EF0275F}" dt="2022-08-21T22:58:05.954" v="153" actId="21"/>
          <ac:picMkLst>
            <pc:docMk/>
            <pc:sldMk cId="1504741854" sldId="769"/>
            <ac:picMk id="6" creationId="{00000000-0000-0000-0000-000000000000}"/>
          </ac:picMkLst>
        </pc:picChg>
      </pc:sldChg>
      <pc:sldChg chg="del">
        <pc:chgData name="Robe Alsola" userId="442cfe6c-cb90-4d1b-80d8-34dd11d025e3" providerId="ADAL" clId="{A2574E32-9CCB-4AD9-BD0B-7E7C9EF0275F}" dt="2022-08-21T22:59:01.417" v="164" actId="2696"/>
        <pc:sldMkLst>
          <pc:docMk/>
          <pc:sldMk cId="3941283463" sldId="770"/>
        </pc:sldMkLst>
      </pc:sldChg>
      <pc:sldChg chg="del">
        <pc:chgData name="Robe Alsola" userId="442cfe6c-cb90-4d1b-80d8-34dd11d025e3" providerId="ADAL" clId="{A2574E32-9CCB-4AD9-BD0B-7E7C9EF0275F}" dt="2022-08-21T22:59:07.798" v="165" actId="2696"/>
        <pc:sldMkLst>
          <pc:docMk/>
          <pc:sldMk cId="224367897" sldId="771"/>
        </pc:sldMkLst>
      </pc:sldChg>
      <pc:sldChg chg="modSp mod">
        <pc:chgData name="Robe Alsola" userId="442cfe6c-cb90-4d1b-80d8-34dd11d025e3" providerId="ADAL" clId="{A2574E32-9CCB-4AD9-BD0B-7E7C9EF0275F}" dt="2022-08-22T01:41:01.001" v="359" actId="14100"/>
        <pc:sldMkLst>
          <pc:docMk/>
          <pc:sldMk cId="4093489743" sldId="773"/>
        </pc:sldMkLst>
        <pc:spChg chg="mod">
          <ac:chgData name="Robe Alsola" userId="442cfe6c-cb90-4d1b-80d8-34dd11d025e3" providerId="ADAL" clId="{A2574E32-9CCB-4AD9-BD0B-7E7C9EF0275F}" dt="2022-08-22T01:41:01.001" v="359" actId="14100"/>
          <ac:spMkLst>
            <pc:docMk/>
            <pc:sldMk cId="4093489743" sldId="773"/>
            <ac:spMk id="3" creationId="{042D9E7B-D1BB-4A59-8D12-11E6C2FA55AC}"/>
          </ac:spMkLst>
        </pc:spChg>
      </pc:sldChg>
      <pc:sldChg chg="delCm">
        <pc:chgData name="Robe Alsola" userId="442cfe6c-cb90-4d1b-80d8-34dd11d025e3" providerId="ADAL" clId="{A2574E32-9CCB-4AD9-BD0B-7E7C9EF0275F}" dt="2022-08-21T22:59:47.975" v="166"/>
        <pc:sldMkLst>
          <pc:docMk/>
          <pc:sldMk cId="1798174059" sldId="774"/>
        </pc:sldMkLst>
      </pc:sldChg>
      <pc:sldChg chg="addCm delCm">
        <pc:chgData name="Robe Alsola" userId="442cfe6c-cb90-4d1b-80d8-34dd11d025e3" providerId="ADAL" clId="{A2574E32-9CCB-4AD9-BD0B-7E7C9EF0275F}" dt="2022-08-21T23:00:14.598" v="169"/>
        <pc:sldMkLst>
          <pc:docMk/>
          <pc:sldMk cId="2189116789" sldId="775"/>
        </pc:sldMkLst>
      </pc:sldChg>
      <pc:sldChg chg="modSp mod">
        <pc:chgData name="Robe Alsola" userId="442cfe6c-cb90-4d1b-80d8-34dd11d025e3" providerId="ADAL" clId="{A2574E32-9CCB-4AD9-BD0B-7E7C9EF0275F}" dt="2022-08-21T23:36:48.384" v="252" actId="207"/>
        <pc:sldMkLst>
          <pc:docMk/>
          <pc:sldMk cId="76020166" sldId="776"/>
        </pc:sldMkLst>
        <pc:graphicFrameChg chg="modGraphic">
          <ac:chgData name="Robe Alsola" userId="442cfe6c-cb90-4d1b-80d8-34dd11d025e3" providerId="ADAL" clId="{A2574E32-9CCB-4AD9-BD0B-7E7C9EF0275F}" dt="2022-08-21T23:36:48.384" v="252" actId="207"/>
          <ac:graphicFrameMkLst>
            <pc:docMk/>
            <pc:sldMk cId="76020166" sldId="776"/>
            <ac:graphicFrameMk id="7" creationId="{00000000-0000-0000-0000-000000000000}"/>
          </ac:graphicFrameMkLst>
        </pc:graphicFrameChg>
      </pc:sldChg>
      <pc:sldChg chg="addSp modSp mod">
        <pc:chgData name="Robe Alsola" userId="442cfe6c-cb90-4d1b-80d8-34dd11d025e3" providerId="ADAL" clId="{A2574E32-9CCB-4AD9-BD0B-7E7C9EF0275F}" dt="2022-08-22T01:41:29.945" v="362" actId="1076"/>
        <pc:sldMkLst>
          <pc:docMk/>
          <pc:sldMk cId="2307878687" sldId="777"/>
        </pc:sldMkLst>
        <pc:picChg chg="add mod">
          <ac:chgData name="Robe Alsola" userId="442cfe6c-cb90-4d1b-80d8-34dd11d025e3" providerId="ADAL" clId="{A2574E32-9CCB-4AD9-BD0B-7E7C9EF0275F}" dt="2022-08-22T01:41:29.945" v="362" actId="1076"/>
          <ac:picMkLst>
            <pc:docMk/>
            <pc:sldMk cId="2307878687" sldId="777"/>
            <ac:picMk id="6" creationId="{AFD24B9B-AE9C-0CAC-5894-83D8ABC3AE51}"/>
          </ac:picMkLst>
        </pc:picChg>
      </pc:sldChg>
      <pc:sldChg chg="delSp modSp mod">
        <pc:chgData name="Robe Alsola" userId="442cfe6c-cb90-4d1b-80d8-34dd11d025e3" providerId="ADAL" clId="{A2574E32-9CCB-4AD9-BD0B-7E7C9EF0275F}" dt="2022-08-22T01:41:57.256" v="366"/>
        <pc:sldMkLst>
          <pc:docMk/>
          <pc:sldMk cId="880663001" sldId="778"/>
        </pc:sldMkLst>
        <pc:spChg chg="mod">
          <ac:chgData name="Robe Alsola" userId="442cfe6c-cb90-4d1b-80d8-34dd11d025e3" providerId="ADAL" clId="{A2574E32-9CCB-4AD9-BD0B-7E7C9EF0275F}" dt="2022-08-22T01:41:57.256" v="366"/>
          <ac:spMkLst>
            <pc:docMk/>
            <pc:sldMk cId="880663001" sldId="778"/>
            <ac:spMk id="3" creationId="{042D9E7B-D1BB-4A59-8D12-11E6C2FA55AC}"/>
          </ac:spMkLst>
        </pc:spChg>
        <pc:picChg chg="del">
          <ac:chgData name="Robe Alsola" userId="442cfe6c-cb90-4d1b-80d8-34dd11d025e3" providerId="ADAL" clId="{A2574E32-9CCB-4AD9-BD0B-7E7C9EF0275F}" dt="2022-08-22T01:41:23.323" v="360" actId="21"/>
          <ac:picMkLst>
            <pc:docMk/>
            <pc:sldMk cId="880663001" sldId="778"/>
            <ac:picMk id="6" creationId="{00000000-0000-0000-0000-000000000000}"/>
          </ac:picMkLst>
        </pc:picChg>
      </pc:sldChg>
      <pc:sldChg chg="modSp del mod delCm">
        <pc:chgData name="Robe Alsola" userId="442cfe6c-cb90-4d1b-80d8-34dd11d025e3" providerId="ADAL" clId="{A2574E32-9CCB-4AD9-BD0B-7E7C9EF0275F}" dt="2022-08-22T01:43:00.662" v="382" actId="2696"/>
        <pc:sldMkLst>
          <pc:docMk/>
          <pc:sldMk cId="1764809262" sldId="779"/>
        </pc:sldMkLst>
        <pc:spChg chg="mod">
          <ac:chgData name="Robe Alsola" userId="442cfe6c-cb90-4d1b-80d8-34dd11d025e3" providerId="ADAL" clId="{A2574E32-9CCB-4AD9-BD0B-7E7C9EF0275F}" dt="2022-08-22T01:42:05.220" v="367" actId="21"/>
          <ac:spMkLst>
            <pc:docMk/>
            <pc:sldMk cId="1764809262" sldId="779"/>
            <ac:spMk id="3" creationId="{042D9E7B-D1BB-4A59-8D12-11E6C2FA55AC}"/>
          </ac:spMkLst>
        </pc:spChg>
      </pc:sldChg>
      <pc:sldChg chg="modSp mod">
        <pc:chgData name="Robe Alsola" userId="442cfe6c-cb90-4d1b-80d8-34dd11d025e3" providerId="ADAL" clId="{A2574E32-9CCB-4AD9-BD0B-7E7C9EF0275F}" dt="2022-08-22T01:42:55.098" v="381" actId="1076"/>
        <pc:sldMkLst>
          <pc:docMk/>
          <pc:sldMk cId="3932933500" sldId="780"/>
        </pc:sldMkLst>
        <pc:spChg chg="mod">
          <ac:chgData name="Robe Alsola" userId="442cfe6c-cb90-4d1b-80d8-34dd11d025e3" providerId="ADAL" clId="{A2574E32-9CCB-4AD9-BD0B-7E7C9EF0275F}" dt="2022-08-22T01:42:13.044" v="370" actId="20577"/>
          <ac:spMkLst>
            <pc:docMk/>
            <pc:sldMk cId="3932933500" sldId="780"/>
            <ac:spMk id="3" creationId="{042D9E7B-D1BB-4A59-8D12-11E6C2FA55AC}"/>
          </ac:spMkLst>
        </pc:spChg>
        <pc:graphicFrameChg chg="mod">
          <ac:chgData name="Robe Alsola" userId="442cfe6c-cb90-4d1b-80d8-34dd11d025e3" providerId="ADAL" clId="{A2574E32-9CCB-4AD9-BD0B-7E7C9EF0275F}" dt="2022-08-22T01:42:55.098" v="381" actId="1076"/>
          <ac:graphicFrameMkLst>
            <pc:docMk/>
            <pc:sldMk cId="3932933500" sldId="780"/>
            <ac:graphicFrameMk id="6" creationId="{00000000-0000-0000-0000-000000000000}"/>
          </ac:graphicFrameMkLst>
        </pc:graphicFrameChg>
      </pc:sldChg>
      <pc:sldChg chg="modSp mod addCm">
        <pc:chgData name="Robe Alsola" userId="442cfe6c-cb90-4d1b-80d8-34dd11d025e3" providerId="ADAL" clId="{A2574E32-9CCB-4AD9-BD0B-7E7C9EF0275F}" dt="2022-08-21T23:39:49.461" v="254"/>
        <pc:sldMkLst>
          <pc:docMk/>
          <pc:sldMk cId="2056370745" sldId="781"/>
        </pc:sldMkLst>
        <pc:spChg chg="mod">
          <ac:chgData name="Robe Alsola" userId="442cfe6c-cb90-4d1b-80d8-34dd11d025e3" providerId="ADAL" clId="{A2574E32-9CCB-4AD9-BD0B-7E7C9EF0275F}" dt="2022-08-21T23:39:15.432" v="253" actId="20577"/>
          <ac:spMkLst>
            <pc:docMk/>
            <pc:sldMk cId="2056370745" sldId="781"/>
            <ac:spMk id="3" creationId="{042D9E7B-D1BB-4A59-8D12-11E6C2FA55AC}"/>
          </ac:spMkLst>
        </pc:spChg>
      </pc:sldChg>
      <pc:sldChg chg="modSp">
        <pc:chgData name="Robe Alsola" userId="442cfe6c-cb90-4d1b-80d8-34dd11d025e3" providerId="ADAL" clId="{A2574E32-9CCB-4AD9-BD0B-7E7C9EF0275F}" dt="2022-08-22T01:20:13.907" v="334" actId="1076"/>
        <pc:sldMkLst>
          <pc:docMk/>
          <pc:sldMk cId="2612047927" sldId="785"/>
        </pc:sldMkLst>
        <pc:picChg chg="mod">
          <ac:chgData name="Robe Alsola" userId="442cfe6c-cb90-4d1b-80d8-34dd11d025e3" providerId="ADAL" clId="{A2574E32-9CCB-4AD9-BD0B-7E7C9EF0275F}" dt="2022-08-22T01:20:13.907" v="334" actId="1076"/>
          <ac:picMkLst>
            <pc:docMk/>
            <pc:sldMk cId="2612047927" sldId="785"/>
            <ac:picMk id="36865" creationId="{00000000-0000-0000-0000-000000000000}"/>
          </ac:picMkLst>
        </pc:picChg>
      </pc:sldChg>
      <pc:sldChg chg="modSp mod">
        <pc:chgData name="Robe Alsola" userId="442cfe6c-cb90-4d1b-80d8-34dd11d025e3" providerId="ADAL" clId="{A2574E32-9CCB-4AD9-BD0B-7E7C9EF0275F}" dt="2022-08-22T01:45:47.188" v="397" actId="20577"/>
        <pc:sldMkLst>
          <pc:docMk/>
          <pc:sldMk cId="279885170" sldId="786"/>
        </pc:sldMkLst>
        <pc:spChg chg="mod">
          <ac:chgData name="Robe Alsola" userId="442cfe6c-cb90-4d1b-80d8-34dd11d025e3" providerId="ADAL" clId="{A2574E32-9CCB-4AD9-BD0B-7E7C9EF0275F}" dt="2022-08-22T01:45:47.188" v="397" actId="20577"/>
          <ac:spMkLst>
            <pc:docMk/>
            <pc:sldMk cId="279885170" sldId="786"/>
            <ac:spMk id="3" creationId="{042D9E7B-D1BB-4A59-8D12-11E6C2FA55AC}"/>
          </ac:spMkLst>
        </pc:spChg>
      </pc:sldChg>
      <pc:sldChg chg="modSp mod">
        <pc:chgData name="Robe Alsola" userId="442cfe6c-cb90-4d1b-80d8-34dd11d025e3" providerId="ADAL" clId="{A2574E32-9CCB-4AD9-BD0B-7E7C9EF0275F}" dt="2022-08-22T01:45:48.301" v="398" actId="21"/>
        <pc:sldMkLst>
          <pc:docMk/>
          <pc:sldMk cId="4050631319" sldId="787"/>
        </pc:sldMkLst>
        <pc:spChg chg="mod">
          <ac:chgData name="Robe Alsola" userId="442cfe6c-cb90-4d1b-80d8-34dd11d025e3" providerId="ADAL" clId="{A2574E32-9CCB-4AD9-BD0B-7E7C9EF0275F}" dt="2022-08-22T01:45:48.301" v="398" actId="21"/>
          <ac:spMkLst>
            <pc:docMk/>
            <pc:sldMk cId="4050631319" sldId="787"/>
            <ac:spMk id="3" creationId="{042D9E7B-D1BB-4A59-8D12-11E6C2FA55AC}"/>
          </ac:spMkLst>
        </pc:spChg>
      </pc:sldChg>
      <pc:sldChg chg="modSp mod">
        <pc:chgData name="Robe Alsola" userId="442cfe6c-cb90-4d1b-80d8-34dd11d025e3" providerId="ADAL" clId="{A2574E32-9CCB-4AD9-BD0B-7E7C9EF0275F}" dt="2022-08-22T01:45:44.371" v="394" actId="21"/>
        <pc:sldMkLst>
          <pc:docMk/>
          <pc:sldMk cId="3963319789" sldId="788"/>
        </pc:sldMkLst>
        <pc:spChg chg="mod">
          <ac:chgData name="Robe Alsola" userId="442cfe6c-cb90-4d1b-80d8-34dd11d025e3" providerId="ADAL" clId="{A2574E32-9CCB-4AD9-BD0B-7E7C9EF0275F}" dt="2022-08-22T01:45:44.371" v="394" actId="21"/>
          <ac:spMkLst>
            <pc:docMk/>
            <pc:sldMk cId="3963319789" sldId="788"/>
            <ac:spMk id="3" creationId="{042D9E7B-D1BB-4A59-8D12-11E6C2FA55AC}"/>
          </ac:spMkLst>
        </pc:spChg>
      </pc:sldChg>
      <pc:sldChg chg="modSp mod">
        <pc:chgData name="Robe Alsola" userId="442cfe6c-cb90-4d1b-80d8-34dd11d025e3" providerId="ADAL" clId="{A2574E32-9CCB-4AD9-BD0B-7E7C9EF0275F}" dt="2022-08-22T01:20:39.651" v="337" actId="1076"/>
        <pc:sldMkLst>
          <pc:docMk/>
          <pc:sldMk cId="4142773477" sldId="789"/>
        </pc:sldMkLst>
        <pc:picChg chg="mod">
          <ac:chgData name="Robe Alsola" userId="442cfe6c-cb90-4d1b-80d8-34dd11d025e3" providerId="ADAL" clId="{A2574E32-9CCB-4AD9-BD0B-7E7C9EF0275F}" dt="2022-08-22T01:20:39.651" v="337" actId="1076"/>
          <ac:picMkLst>
            <pc:docMk/>
            <pc:sldMk cId="4142773477" sldId="789"/>
            <ac:picMk id="6" creationId="{00000000-0000-0000-0000-000000000000}"/>
          </ac:picMkLst>
        </pc:picChg>
      </pc:sldChg>
      <pc:sldChg chg="modSp mod">
        <pc:chgData name="Robe Alsola" userId="442cfe6c-cb90-4d1b-80d8-34dd11d025e3" providerId="ADAL" clId="{A2574E32-9CCB-4AD9-BD0B-7E7C9EF0275F}" dt="2022-08-22T01:20:51.966" v="339" actId="14100"/>
        <pc:sldMkLst>
          <pc:docMk/>
          <pc:sldMk cId="1419487957" sldId="791"/>
        </pc:sldMkLst>
        <pc:picChg chg="mod">
          <ac:chgData name="Robe Alsola" userId="442cfe6c-cb90-4d1b-80d8-34dd11d025e3" providerId="ADAL" clId="{A2574E32-9CCB-4AD9-BD0B-7E7C9EF0275F}" dt="2022-08-22T01:20:51.966" v="339" actId="14100"/>
          <ac:picMkLst>
            <pc:docMk/>
            <pc:sldMk cId="1419487957" sldId="791"/>
            <ac:picMk id="6" creationId="{00000000-0000-0000-0000-000000000000}"/>
          </ac:picMkLst>
        </pc:picChg>
      </pc:sldChg>
      <pc:sldChg chg="delCm">
        <pc:chgData name="Robe Alsola" userId="442cfe6c-cb90-4d1b-80d8-34dd11d025e3" providerId="ADAL" clId="{A2574E32-9CCB-4AD9-BD0B-7E7C9EF0275F}" dt="2022-08-21T23:02:41.589" v="171"/>
        <pc:sldMkLst>
          <pc:docMk/>
          <pc:sldMk cId="603263043" sldId="792"/>
        </pc:sldMkLst>
      </pc:sldChg>
      <pc:sldChg chg="modSp mod">
        <pc:chgData name="Robe Alsola" userId="442cfe6c-cb90-4d1b-80d8-34dd11d025e3" providerId="ADAL" clId="{A2574E32-9CCB-4AD9-BD0B-7E7C9EF0275F}" dt="2022-08-21T23:44:26.086" v="258" actId="120"/>
        <pc:sldMkLst>
          <pc:docMk/>
          <pc:sldMk cId="202386585" sldId="793"/>
        </pc:sldMkLst>
        <pc:graphicFrameChg chg="modGraphic">
          <ac:chgData name="Robe Alsola" userId="442cfe6c-cb90-4d1b-80d8-34dd11d025e3" providerId="ADAL" clId="{A2574E32-9CCB-4AD9-BD0B-7E7C9EF0275F}" dt="2022-08-21T23:44:26.086" v="258" actId="120"/>
          <ac:graphicFrameMkLst>
            <pc:docMk/>
            <pc:sldMk cId="202386585" sldId="793"/>
            <ac:graphicFrameMk id="6" creationId="{00000000-0000-0000-0000-000000000000}"/>
          </ac:graphicFrameMkLst>
        </pc:graphicFrameChg>
      </pc:sldChg>
      <pc:sldChg chg="modSp mod">
        <pc:chgData name="Robe Alsola" userId="442cfe6c-cb90-4d1b-80d8-34dd11d025e3" providerId="ADAL" clId="{A2574E32-9CCB-4AD9-BD0B-7E7C9EF0275F}" dt="2022-08-21T23:45:25.370" v="261" actId="20577"/>
        <pc:sldMkLst>
          <pc:docMk/>
          <pc:sldMk cId="927158965" sldId="794"/>
        </pc:sldMkLst>
        <pc:graphicFrameChg chg="modGraphic">
          <ac:chgData name="Robe Alsola" userId="442cfe6c-cb90-4d1b-80d8-34dd11d025e3" providerId="ADAL" clId="{A2574E32-9CCB-4AD9-BD0B-7E7C9EF0275F}" dt="2022-08-21T23:45:25.370" v="261" actId="20577"/>
          <ac:graphicFrameMkLst>
            <pc:docMk/>
            <pc:sldMk cId="927158965" sldId="794"/>
            <ac:graphicFrameMk id="7" creationId="{00000000-0000-0000-0000-000000000000}"/>
          </ac:graphicFrameMkLst>
        </pc:graphicFrameChg>
      </pc:sldChg>
      <pc:sldChg chg="modSp mod">
        <pc:chgData name="Robe Alsola" userId="442cfe6c-cb90-4d1b-80d8-34dd11d025e3" providerId="ADAL" clId="{A2574E32-9CCB-4AD9-BD0B-7E7C9EF0275F}" dt="2022-08-21T23:46:38.172" v="264" actId="20577"/>
        <pc:sldMkLst>
          <pc:docMk/>
          <pc:sldMk cId="1270026662" sldId="795"/>
        </pc:sldMkLst>
        <pc:graphicFrameChg chg="modGraphic">
          <ac:chgData name="Robe Alsola" userId="442cfe6c-cb90-4d1b-80d8-34dd11d025e3" providerId="ADAL" clId="{A2574E32-9CCB-4AD9-BD0B-7E7C9EF0275F}" dt="2022-08-21T23:46:38.172" v="264" actId="20577"/>
          <ac:graphicFrameMkLst>
            <pc:docMk/>
            <pc:sldMk cId="1270026662" sldId="795"/>
            <ac:graphicFrameMk id="8" creationId="{00000000-0000-0000-0000-000000000000}"/>
          </ac:graphicFrameMkLst>
        </pc:graphicFrameChg>
      </pc:sldChg>
      <pc:sldChg chg="modSp mod">
        <pc:chgData name="Robe Alsola" userId="442cfe6c-cb90-4d1b-80d8-34dd11d025e3" providerId="ADAL" clId="{A2574E32-9CCB-4AD9-BD0B-7E7C9EF0275F}" dt="2022-08-21T23:47:41.798" v="270" actId="20577"/>
        <pc:sldMkLst>
          <pc:docMk/>
          <pc:sldMk cId="3144692025" sldId="796"/>
        </pc:sldMkLst>
        <pc:graphicFrameChg chg="modGraphic">
          <ac:chgData name="Robe Alsola" userId="442cfe6c-cb90-4d1b-80d8-34dd11d025e3" providerId="ADAL" clId="{A2574E32-9CCB-4AD9-BD0B-7E7C9EF0275F}" dt="2022-08-21T23:47:41.798" v="270" actId="20577"/>
          <ac:graphicFrameMkLst>
            <pc:docMk/>
            <pc:sldMk cId="3144692025" sldId="796"/>
            <ac:graphicFrameMk id="6" creationId="{00000000-0000-0000-0000-000000000000}"/>
          </ac:graphicFrameMkLst>
        </pc:graphicFrameChg>
      </pc:sldChg>
      <pc:sldChg chg="modSp mod">
        <pc:chgData name="Robe Alsola" userId="442cfe6c-cb90-4d1b-80d8-34dd11d025e3" providerId="ADAL" clId="{A2574E32-9CCB-4AD9-BD0B-7E7C9EF0275F}" dt="2022-08-22T01:21:07.579" v="341" actId="14100"/>
        <pc:sldMkLst>
          <pc:docMk/>
          <pc:sldMk cId="87696880" sldId="799"/>
        </pc:sldMkLst>
        <pc:picChg chg="mod">
          <ac:chgData name="Robe Alsola" userId="442cfe6c-cb90-4d1b-80d8-34dd11d025e3" providerId="ADAL" clId="{A2574E32-9CCB-4AD9-BD0B-7E7C9EF0275F}" dt="2022-08-22T01:21:07.579" v="341" actId="14100"/>
          <ac:picMkLst>
            <pc:docMk/>
            <pc:sldMk cId="87696880" sldId="799"/>
            <ac:picMk id="4" creationId="{00000000-0000-0000-0000-000000000000}"/>
          </ac:picMkLst>
        </pc:picChg>
      </pc:sldChg>
      <pc:sldChg chg="modSp mod">
        <pc:chgData name="Robe Alsola" userId="442cfe6c-cb90-4d1b-80d8-34dd11d025e3" providerId="ADAL" clId="{A2574E32-9CCB-4AD9-BD0B-7E7C9EF0275F}" dt="2022-08-21T23:04:18.315" v="174" actId="11"/>
        <pc:sldMkLst>
          <pc:docMk/>
          <pc:sldMk cId="3351267579" sldId="803"/>
        </pc:sldMkLst>
        <pc:spChg chg="mod">
          <ac:chgData name="Robe Alsola" userId="442cfe6c-cb90-4d1b-80d8-34dd11d025e3" providerId="ADAL" clId="{A2574E32-9CCB-4AD9-BD0B-7E7C9EF0275F}" dt="2022-08-21T23:04:18.315" v="174" actId="11"/>
          <ac:spMkLst>
            <pc:docMk/>
            <pc:sldMk cId="3351267579" sldId="803"/>
            <ac:spMk id="3" creationId="{042D9E7B-D1BB-4A59-8D12-11E6C2FA55AC}"/>
          </ac:spMkLst>
        </pc:spChg>
      </pc:sldChg>
      <pc:sldChg chg="modSp mod delCm">
        <pc:chgData name="Robe Alsola" userId="442cfe6c-cb90-4d1b-80d8-34dd11d025e3" providerId="ADAL" clId="{A2574E32-9CCB-4AD9-BD0B-7E7C9EF0275F}" dt="2022-08-22T01:21:41.420" v="343" actId="1076"/>
        <pc:sldMkLst>
          <pc:docMk/>
          <pc:sldMk cId="636194648" sldId="805"/>
        </pc:sldMkLst>
        <pc:spChg chg="mod">
          <ac:chgData name="Robe Alsola" userId="442cfe6c-cb90-4d1b-80d8-34dd11d025e3" providerId="ADAL" clId="{A2574E32-9CCB-4AD9-BD0B-7E7C9EF0275F}" dt="2022-08-21T23:04:35.185" v="176" actId="11"/>
          <ac:spMkLst>
            <pc:docMk/>
            <pc:sldMk cId="636194648" sldId="805"/>
            <ac:spMk id="3" creationId="{042D9E7B-D1BB-4A59-8D12-11E6C2FA55AC}"/>
          </ac:spMkLst>
        </pc:spChg>
        <pc:picChg chg="mod">
          <ac:chgData name="Robe Alsola" userId="442cfe6c-cb90-4d1b-80d8-34dd11d025e3" providerId="ADAL" clId="{A2574E32-9CCB-4AD9-BD0B-7E7C9EF0275F}" dt="2022-08-22T01:21:41.420" v="343" actId="1076"/>
          <ac:picMkLst>
            <pc:docMk/>
            <pc:sldMk cId="636194648" sldId="805"/>
            <ac:picMk id="6" creationId="{00000000-0000-0000-0000-000000000000}"/>
          </ac:picMkLst>
        </pc:picChg>
      </pc:sldChg>
      <pc:sldChg chg="modSp mod delCm">
        <pc:chgData name="Robe Alsola" userId="442cfe6c-cb90-4d1b-80d8-34dd11d025e3" providerId="ADAL" clId="{A2574E32-9CCB-4AD9-BD0B-7E7C9EF0275F}" dt="2022-08-22T01:21:56.236" v="346" actId="1076"/>
        <pc:sldMkLst>
          <pc:docMk/>
          <pc:sldMk cId="2403422958" sldId="806"/>
        </pc:sldMkLst>
        <pc:spChg chg="mod">
          <ac:chgData name="Robe Alsola" userId="442cfe6c-cb90-4d1b-80d8-34dd11d025e3" providerId="ADAL" clId="{A2574E32-9CCB-4AD9-BD0B-7E7C9EF0275F}" dt="2022-08-21T23:05:05.393" v="180" actId="11"/>
          <ac:spMkLst>
            <pc:docMk/>
            <pc:sldMk cId="2403422958" sldId="806"/>
            <ac:spMk id="3" creationId="{042D9E7B-D1BB-4A59-8D12-11E6C2FA55AC}"/>
          </ac:spMkLst>
        </pc:spChg>
        <pc:picChg chg="mod">
          <ac:chgData name="Robe Alsola" userId="442cfe6c-cb90-4d1b-80d8-34dd11d025e3" providerId="ADAL" clId="{A2574E32-9CCB-4AD9-BD0B-7E7C9EF0275F}" dt="2022-08-22T01:21:56.236" v="346" actId="1076"/>
          <ac:picMkLst>
            <pc:docMk/>
            <pc:sldMk cId="2403422958" sldId="806"/>
            <ac:picMk id="6" creationId="{00000000-0000-0000-0000-000000000000}"/>
          </ac:picMkLst>
        </pc:picChg>
      </pc:sldChg>
      <pc:sldChg chg="delCm">
        <pc:chgData name="Robe Alsola" userId="442cfe6c-cb90-4d1b-80d8-34dd11d025e3" providerId="ADAL" clId="{A2574E32-9CCB-4AD9-BD0B-7E7C9EF0275F}" dt="2022-08-21T23:05:30.928" v="181"/>
        <pc:sldMkLst>
          <pc:docMk/>
          <pc:sldMk cId="2768334342" sldId="808"/>
        </pc:sldMkLst>
      </pc:sldChg>
      <pc:sldChg chg="delSp modSp mod delCm">
        <pc:chgData name="Robe Alsola" userId="442cfe6c-cb90-4d1b-80d8-34dd11d025e3" providerId="ADAL" clId="{A2574E32-9CCB-4AD9-BD0B-7E7C9EF0275F}" dt="2022-08-22T01:46:49.598" v="400"/>
        <pc:sldMkLst>
          <pc:docMk/>
          <pc:sldMk cId="1714014738" sldId="812"/>
        </pc:sldMkLst>
        <pc:spChg chg="mod">
          <ac:chgData name="Robe Alsola" userId="442cfe6c-cb90-4d1b-80d8-34dd11d025e3" providerId="ADAL" clId="{A2574E32-9CCB-4AD9-BD0B-7E7C9EF0275F}" dt="2022-08-22T00:59:33.860" v="311" actId="14100"/>
          <ac:spMkLst>
            <pc:docMk/>
            <pc:sldMk cId="1714014738" sldId="812"/>
            <ac:spMk id="3" creationId="{042D9E7B-D1BB-4A59-8D12-11E6C2FA55AC}"/>
          </ac:spMkLst>
        </pc:spChg>
        <pc:picChg chg="del mod">
          <ac:chgData name="Robe Alsola" userId="442cfe6c-cb90-4d1b-80d8-34dd11d025e3" providerId="ADAL" clId="{A2574E32-9CCB-4AD9-BD0B-7E7C9EF0275F}" dt="2022-08-22T00:59:52.080" v="313" actId="478"/>
          <ac:picMkLst>
            <pc:docMk/>
            <pc:sldMk cId="1714014738" sldId="812"/>
            <ac:picMk id="5" creationId="{00000000-0000-0000-0000-000000000000}"/>
          </ac:picMkLst>
        </pc:picChg>
      </pc:sldChg>
      <pc:sldChg chg="modSp mod delCm">
        <pc:chgData name="Robe Alsola" userId="442cfe6c-cb90-4d1b-80d8-34dd11d025e3" providerId="ADAL" clId="{A2574E32-9CCB-4AD9-BD0B-7E7C9EF0275F}" dt="2022-08-21T22:39:30.987" v="110" actId="1076"/>
        <pc:sldMkLst>
          <pc:docMk/>
          <pc:sldMk cId="367898712" sldId="813"/>
        </pc:sldMkLst>
        <pc:spChg chg="mod">
          <ac:chgData name="Robe Alsola" userId="442cfe6c-cb90-4d1b-80d8-34dd11d025e3" providerId="ADAL" clId="{A2574E32-9CCB-4AD9-BD0B-7E7C9EF0275F}" dt="2022-08-21T22:39:08.047" v="108" actId="20577"/>
          <ac:spMkLst>
            <pc:docMk/>
            <pc:sldMk cId="367898712" sldId="813"/>
            <ac:spMk id="3" creationId="{042D9E7B-D1BB-4A59-8D12-11E6C2FA55AC}"/>
          </ac:spMkLst>
        </pc:spChg>
        <pc:graphicFrameChg chg="mod">
          <ac:chgData name="Robe Alsola" userId="442cfe6c-cb90-4d1b-80d8-34dd11d025e3" providerId="ADAL" clId="{A2574E32-9CCB-4AD9-BD0B-7E7C9EF0275F}" dt="2022-08-21T22:39:30.987" v="110" actId="1076"/>
          <ac:graphicFrameMkLst>
            <pc:docMk/>
            <pc:sldMk cId="367898712" sldId="813"/>
            <ac:graphicFrameMk id="5" creationId="{00000000-0000-0000-0000-000000000000}"/>
          </ac:graphicFrameMkLst>
        </pc:graphicFrameChg>
      </pc:sldChg>
      <pc:sldChg chg="delCm">
        <pc:chgData name="Robe Alsola" userId="442cfe6c-cb90-4d1b-80d8-34dd11d025e3" providerId="ADAL" clId="{A2574E32-9CCB-4AD9-BD0B-7E7C9EF0275F}" dt="2022-08-21T22:42:59.005" v="121"/>
        <pc:sldMkLst>
          <pc:docMk/>
          <pc:sldMk cId="1124005095" sldId="814"/>
        </pc:sldMkLst>
      </pc:sldChg>
      <pc:sldChg chg="del">
        <pc:chgData name="Robe Alsola" userId="442cfe6c-cb90-4d1b-80d8-34dd11d025e3" providerId="ADAL" clId="{A2574E32-9CCB-4AD9-BD0B-7E7C9EF0275F}" dt="2022-08-21T23:19:49.750" v="214" actId="2696"/>
        <pc:sldMkLst>
          <pc:docMk/>
          <pc:sldMk cId="3112297863" sldId="815"/>
        </pc:sldMkLst>
      </pc:sldChg>
      <pc:sldChg chg="delCm">
        <pc:chgData name="Robe Alsola" userId="442cfe6c-cb90-4d1b-80d8-34dd11d025e3" providerId="ADAL" clId="{A2574E32-9CCB-4AD9-BD0B-7E7C9EF0275F}" dt="2022-08-21T22:45:54.995" v="125"/>
        <pc:sldMkLst>
          <pc:docMk/>
          <pc:sldMk cId="1393080385" sldId="816"/>
        </pc:sldMkLst>
      </pc:sldChg>
      <pc:sldChg chg="modSp mod">
        <pc:chgData name="Robe Alsola" userId="442cfe6c-cb90-4d1b-80d8-34dd11d025e3" providerId="ADAL" clId="{A2574E32-9CCB-4AD9-BD0B-7E7C9EF0275F}" dt="2022-08-21T22:47:51.642" v="130" actId="1076"/>
        <pc:sldMkLst>
          <pc:docMk/>
          <pc:sldMk cId="1384281055" sldId="817"/>
        </pc:sldMkLst>
        <pc:graphicFrameChg chg="mod">
          <ac:chgData name="Robe Alsola" userId="442cfe6c-cb90-4d1b-80d8-34dd11d025e3" providerId="ADAL" clId="{A2574E32-9CCB-4AD9-BD0B-7E7C9EF0275F}" dt="2022-08-21T22:47:51.642" v="130" actId="1076"/>
          <ac:graphicFrameMkLst>
            <pc:docMk/>
            <pc:sldMk cId="1384281055" sldId="817"/>
            <ac:graphicFrameMk id="6" creationId="{00000000-0000-0000-0000-000000000000}"/>
          </ac:graphicFrameMkLst>
        </pc:graphicFrameChg>
      </pc:sldChg>
      <pc:sldChg chg="delCm">
        <pc:chgData name="Robe Alsola" userId="442cfe6c-cb90-4d1b-80d8-34dd11d025e3" providerId="ADAL" clId="{A2574E32-9CCB-4AD9-BD0B-7E7C9EF0275F}" dt="2022-08-21T22:54:15.978" v="137"/>
        <pc:sldMkLst>
          <pc:docMk/>
          <pc:sldMk cId="869867906" sldId="818"/>
        </pc:sldMkLst>
      </pc:sldChg>
      <pc:sldChg chg="delCm">
        <pc:chgData name="Robe Alsola" userId="442cfe6c-cb90-4d1b-80d8-34dd11d025e3" providerId="ADAL" clId="{A2574E32-9CCB-4AD9-BD0B-7E7C9EF0275F}" dt="2022-08-21T22:59:50.510" v="167"/>
        <pc:sldMkLst>
          <pc:docMk/>
          <pc:sldMk cId="2397181257" sldId="819"/>
        </pc:sldMkLst>
      </pc:sldChg>
      <pc:sldChg chg="modSp mod delCm">
        <pc:chgData name="Robe Alsola" userId="442cfe6c-cb90-4d1b-80d8-34dd11d025e3" providerId="ADAL" clId="{A2574E32-9CCB-4AD9-BD0B-7E7C9EF0275F}" dt="2022-08-22T01:22:42.494" v="348" actId="1076"/>
        <pc:sldMkLst>
          <pc:docMk/>
          <pc:sldMk cId="2514871899" sldId="824"/>
        </pc:sldMkLst>
        <pc:graphicFrameChg chg="mod">
          <ac:chgData name="Robe Alsola" userId="442cfe6c-cb90-4d1b-80d8-34dd11d025e3" providerId="ADAL" clId="{A2574E32-9CCB-4AD9-BD0B-7E7C9EF0275F}" dt="2022-08-22T01:22:42.494" v="348" actId="1076"/>
          <ac:graphicFrameMkLst>
            <pc:docMk/>
            <pc:sldMk cId="2514871899" sldId="824"/>
            <ac:graphicFrameMk id="6" creationId="{00000000-0000-0000-0000-000000000000}"/>
          </ac:graphicFrameMkLst>
        </pc:graphicFrameChg>
      </pc:sldChg>
      <pc:sldChg chg="modSp add del mod delCm">
        <pc:chgData name="Robe Alsola" userId="442cfe6c-cb90-4d1b-80d8-34dd11d025e3" providerId="ADAL" clId="{A2574E32-9CCB-4AD9-BD0B-7E7C9EF0275F}" dt="2022-08-21T22:38:30.982" v="105" actId="2696"/>
        <pc:sldMkLst>
          <pc:docMk/>
          <pc:sldMk cId="1880471528" sldId="826"/>
        </pc:sldMkLst>
        <pc:spChg chg="mod">
          <ac:chgData name="Robe Alsola" userId="442cfe6c-cb90-4d1b-80d8-34dd11d025e3" providerId="ADAL" clId="{A2574E32-9CCB-4AD9-BD0B-7E7C9EF0275F}" dt="2022-08-21T22:33:18.630" v="6" actId="20577"/>
          <ac:spMkLst>
            <pc:docMk/>
            <pc:sldMk cId="1880471528" sldId="826"/>
            <ac:spMk id="3" creationId="{042D9E7B-D1BB-4A59-8D12-11E6C2FA55AC}"/>
          </ac:spMkLst>
        </pc:spChg>
      </pc:sldChg>
      <pc:sldChg chg="delCm">
        <pc:chgData name="Robe Alsola" userId="442cfe6c-cb90-4d1b-80d8-34dd11d025e3" providerId="ADAL" clId="{A2574E32-9CCB-4AD9-BD0B-7E7C9EF0275F}" dt="2022-08-21T22:53:34.658" v="135"/>
        <pc:sldMkLst>
          <pc:docMk/>
          <pc:sldMk cId="3036272985" sldId="827"/>
        </pc:sldMkLst>
      </pc:sldChg>
      <pc:sldChg chg="delCm">
        <pc:chgData name="Robe Alsola" userId="442cfe6c-cb90-4d1b-80d8-34dd11d025e3" providerId="ADAL" clId="{A2574E32-9CCB-4AD9-BD0B-7E7C9EF0275F}" dt="2022-08-21T23:02:44.086" v="172"/>
        <pc:sldMkLst>
          <pc:docMk/>
          <pc:sldMk cId="1108570813" sldId="828"/>
        </pc:sldMkLst>
      </pc:sldChg>
      <pc:sldChg chg="delCm">
        <pc:chgData name="Robe Alsola" userId="442cfe6c-cb90-4d1b-80d8-34dd11d025e3" providerId="ADAL" clId="{A2574E32-9CCB-4AD9-BD0B-7E7C9EF0275F}" dt="2022-08-21T23:02:46.836" v="173"/>
        <pc:sldMkLst>
          <pc:docMk/>
          <pc:sldMk cId="1658871547" sldId="829"/>
        </pc:sldMkLst>
      </pc:sldChg>
    </pc:docChg>
  </pc:docChgLst>
  <pc:docChgLst>
    <pc:chgData name="Robe Alsola" userId="442cfe6c-cb90-4d1b-80d8-34dd11d025e3" providerId="ADAL" clId="{3CE343C7-92AE-447D-AD86-B80981D26C19}"/>
    <pc:docChg chg="undo redo custSel delSld modSld modSection">
      <pc:chgData name="Robe Alsola" userId="442cfe6c-cb90-4d1b-80d8-34dd11d025e3" providerId="ADAL" clId="{3CE343C7-92AE-447D-AD86-B80981D26C19}" dt="2022-08-16T02:52:27.894" v="73"/>
      <pc:docMkLst>
        <pc:docMk/>
      </pc:docMkLst>
      <pc:sldChg chg="modSp mod addCm delCm">
        <pc:chgData name="Robe Alsola" userId="442cfe6c-cb90-4d1b-80d8-34dd11d025e3" providerId="ADAL" clId="{3CE343C7-92AE-447D-AD86-B80981D26C19}" dt="2022-08-16T01:42:45.989" v="28" actId="1035"/>
        <pc:sldMkLst>
          <pc:docMk/>
          <pc:sldMk cId="4055469947" sldId="425"/>
        </pc:sldMkLst>
        <pc:picChg chg="mod">
          <ac:chgData name="Robe Alsola" userId="442cfe6c-cb90-4d1b-80d8-34dd11d025e3" providerId="ADAL" clId="{3CE343C7-92AE-447D-AD86-B80981D26C19}" dt="2022-08-16T01:42:45.989" v="28" actId="1035"/>
          <ac:picMkLst>
            <pc:docMk/>
            <pc:sldMk cId="4055469947" sldId="425"/>
            <ac:picMk id="8" creationId="{00000000-0000-0000-0000-000000000000}"/>
          </ac:picMkLst>
        </pc:picChg>
      </pc:sldChg>
      <pc:sldChg chg="modSp mod addCm">
        <pc:chgData name="Robe Alsola" userId="442cfe6c-cb90-4d1b-80d8-34dd11d025e3" providerId="ADAL" clId="{3CE343C7-92AE-447D-AD86-B80981D26C19}" dt="2022-08-16T02:04:43.518" v="69"/>
        <pc:sldMkLst>
          <pc:docMk/>
          <pc:sldMk cId="945813928" sldId="684"/>
        </pc:sldMkLst>
        <pc:spChg chg="mod">
          <ac:chgData name="Robe Alsola" userId="442cfe6c-cb90-4d1b-80d8-34dd11d025e3" providerId="ADAL" clId="{3CE343C7-92AE-447D-AD86-B80981D26C19}" dt="2022-08-16T02:04:27.647" v="68" actId="20577"/>
          <ac:spMkLst>
            <pc:docMk/>
            <pc:sldMk cId="945813928" sldId="684"/>
            <ac:spMk id="3" creationId="{042D9E7B-D1BB-4A59-8D12-11E6C2FA55AC}"/>
          </ac:spMkLst>
        </pc:spChg>
      </pc:sldChg>
      <pc:sldChg chg="modSp mod">
        <pc:chgData name="Robe Alsola" userId="442cfe6c-cb90-4d1b-80d8-34dd11d025e3" providerId="ADAL" clId="{3CE343C7-92AE-447D-AD86-B80981D26C19}" dt="2022-08-16T01:56:01.460" v="44" actId="14100"/>
        <pc:sldMkLst>
          <pc:docMk/>
          <pc:sldMk cId="1324405417" sldId="688"/>
        </pc:sldMkLst>
        <pc:picChg chg="mod">
          <ac:chgData name="Robe Alsola" userId="442cfe6c-cb90-4d1b-80d8-34dd11d025e3" providerId="ADAL" clId="{3CE343C7-92AE-447D-AD86-B80981D26C19}" dt="2022-08-16T01:56:01.460" v="44" actId="14100"/>
          <ac:picMkLst>
            <pc:docMk/>
            <pc:sldMk cId="1324405417" sldId="688"/>
            <ac:picMk id="7" creationId="{00000000-0000-0000-0000-000000000000}"/>
          </ac:picMkLst>
        </pc:picChg>
      </pc:sldChg>
      <pc:sldChg chg="modSp mod addCm">
        <pc:chgData name="Robe Alsola" userId="442cfe6c-cb90-4d1b-80d8-34dd11d025e3" providerId="ADAL" clId="{3CE343C7-92AE-447D-AD86-B80981D26C19}" dt="2022-08-16T02:01:57.851" v="51"/>
        <pc:sldMkLst>
          <pc:docMk/>
          <pc:sldMk cId="2654238176" sldId="689"/>
        </pc:sldMkLst>
        <pc:spChg chg="mod">
          <ac:chgData name="Robe Alsola" userId="442cfe6c-cb90-4d1b-80d8-34dd11d025e3" providerId="ADAL" clId="{3CE343C7-92AE-447D-AD86-B80981D26C19}" dt="2022-08-16T02:01:31.378" v="50" actId="20577"/>
          <ac:spMkLst>
            <pc:docMk/>
            <pc:sldMk cId="2654238176" sldId="689"/>
            <ac:spMk id="3" creationId="{042D9E7B-D1BB-4A59-8D12-11E6C2FA55AC}"/>
          </ac:spMkLst>
        </pc:spChg>
      </pc:sldChg>
      <pc:sldChg chg="addCm delCm modCm">
        <pc:chgData name="Robe Alsola" userId="442cfe6c-cb90-4d1b-80d8-34dd11d025e3" providerId="ADAL" clId="{3CE343C7-92AE-447D-AD86-B80981D26C19}" dt="2022-08-16T02:09:06.999" v="72"/>
        <pc:sldMkLst>
          <pc:docMk/>
          <pc:sldMk cId="88990699" sldId="691"/>
        </pc:sldMkLst>
      </pc:sldChg>
      <pc:sldChg chg="modSp mod">
        <pc:chgData name="Robe Alsola" userId="442cfe6c-cb90-4d1b-80d8-34dd11d025e3" providerId="ADAL" clId="{3CE343C7-92AE-447D-AD86-B80981D26C19}" dt="2022-08-16T02:07:54.741" v="71" actId="20577"/>
        <pc:sldMkLst>
          <pc:docMk/>
          <pc:sldMk cId="2133513442" sldId="692"/>
        </pc:sldMkLst>
        <pc:spChg chg="mod">
          <ac:chgData name="Robe Alsola" userId="442cfe6c-cb90-4d1b-80d8-34dd11d025e3" providerId="ADAL" clId="{3CE343C7-92AE-447D-AD86-B80981D26C19}" dt="2022-08-16T02:07:54.741" v="71" actId="20577"/>
          <ac:spMkLst>
            <pc:docMk/>
            <pc:sldMk cId="2133513442" sldId="692"/>
            <ac:spMk id="3" creationId="{042D9E7B-D1BB-4A59-8D12-11E6C2FA55AC}"/>
          </ac:spMkLst>
        </pc:spChg>
      </pc:sldChg>
      <pc:sldChg chg="addCm modCm">
        <pc:chgData name="Robe Alsola" userId="442cfe6c-cb90-4d1b-80d8-34dd11d025e3" providerId="ADAL" clId="{3CE343C7-92AE-447D-AD86-B80981D26C19}" dt="2022-08-16T01:48:43.187" v="32"/>
        <pc:sldMkLst>
          <pc:docMk/>
          <pc:sldMk cId="174503593" sldId="707"/>
        </pc:sldMkLst>
      </pc:sldChg>
      <pc:sldChg chg="modCm">
        <pc:chgData name="Robe Alsola" userId="442cfe6c-cb90-4d1b-80d8-34dd11d025e3" providerId="ADAL" clId="{3CE343C7-92AE-447D-AD86-B80981D26C19}" dt="2022-08-16T01:48:53.667" v="33"/>
        <pc:sldMkLst>
          <pc:docMk/>
          <pc:sldMk cId="2703254467" sldId="708"/>
        </pc:sldMkLst>
      </pc:sldChg>
      <pc:sldChg chg="addCm">
        <pc:chgData name="Robe Alsola" userId="442cfe6c-cb90-4d1b-80d8-34dd11d025e3" providerId="ADAL" clId="{3CE343C7-92AE-447D-AD86-B80981D26C19}" dt="2022-08-16T01:52:32.692" v="35"/>
        <pc:sldMkLst>
          <pc:docMk/>
          <pc:sldMk cId="4142081048" sldId="720"/>
        </pc:sldMkLst>
      </pc:sldChg>
      <pc:sldChg chg="modCm">
        <pc:chgData name="Robe Alsola" userId="442cfe6c-cb90-4d1b-80d8-34dd11d025e3" providerId="ADAL" clId="{3CE343C7-92AE-447D-AD86-B80981D26C19}" dt="2022-08-16T01:53:14.536" v="36"/>
        <pc:sldMkLst>
          <pc:docMk/>
          <pc:sldMk cId="3304098405" sldId="723"/>
        </pc:sldMkLst>
      </pc:sldChg>
      <pc:sldChg chg="addCm">
        <pc:chgData name="Robe Alsola" userId="442cfe6c-cb90-4d1b-80d8-34dd11d025e3" providerId="ADAL" clId="{3CE343C7-92AE-447D-AD86-B80981D26C19}" dt="2022-08-16T01:51:34.325" v="34"/>
        <pc:sldMkLst>
          <pc:docMk/>
          <pc:sldMk cId="1666351807" sldId="727"/>
        </pc:sldMkLst>
      </pc:sldChg>
      <pc:sldChg chg="addCm">
        <pc:chgData name="Robe Alsola" userId="442cfe6c-cb90-4d1b-80d8-34dd11d025e3" providerId="ADAL" clId="{3CE343C7-92AE-447D-AD86-B80981D26C19}" dt="2022-08-16T01:54:07.223" v="37"/>
        <pc:sldMkLst>
          <pc:docMk/>
          <pc:sldMk cId="2868365545" sldId="731"/>
        </pc:sldMkLst>
      </pc:sldChg>
      <pc:sldChg chg="modSp mod">
        <pc:chgData name="Robe Alsola" userId="442cfe6c-cb90-4d1b-80d8-34dd11d025e3" providerId="ADAL" clId="{3CE343C7-92AE-447D-AD86-B80981D26C19}" dt="2022-08-16T01:56:03.571" v="46" actId="14100"/>
        <pc:sldMkLst>
          <pc:docMk/>
          <pc:sldMk cId="1761037868" sldId="734"/>
        </pc:sldMkLst>
        <pc:picChg chg="mod">
          <ac:chgData name="Robe Alsola" userId="442cfe6c-cb90-4d1b-80d8-34dd11d025e3" providerId="ADAL" clId="{3CE343C7-92AE-447D-AD86-B80981D26C19}" dt="2022-08-16T01:56:03.571" v="46" actId="14100"/>
          <ac:picMkLst>
            <pc:docMk/>
            <pc:sldMk cId="1761037868" sldId="734"/>
            <ac:picMk id="6" creationId="{00000000-0000-0000-0000-000000000000}"/>
          </ac:picMkLst>
        </pc:picChg>
      </pc:sldChg>
      <pc:sldChg chg="delCm">
        <pc:chgData name="Robe Alsola" userId="442cfe6c-cb90-4d1b-80d8-34dd11d025e3" providerId="ADAL" clId="{3CE343C7-92AE-447D-AD86-B80981D26C19}" dt="2022-08-16T02:52:27.894" v="73"/>
        <pc:sldMkLst>
          <pc:docMk/>
          <pc:sldMk cId="366622166" sldId="742"/>
        </pc:sldMkLst>
      </pc:sldChg>
      <pc:sldChg chg="del addCm delCm">
        <pc:chgData name="Robe Alsola" userId="442cfe6c-cb90-4d1b-80d8-34dd11d025e3" providerId="ADAL" clId="{3CE343C7-92AE-447D-AD86-B80981D26C19}" dt="2022-08-16T01:57:47.452" v="49" actId="2696"/>
        <pc:sldMkLst>
          <pc:docMk/>
          <pc:sldMk cId="616077053" sldId="756"/>
        </pc:sldMkLst>
      </pc:sldChg>
    </pc:docChg>
  </pc:docChgLst>
  <pc:docChgLst>
    <pc:chgData name="Ayan Daluz" userId="befa8149-c6af-46c9-b27d-15d84abc302f" providerId="ADAL" clId="{BB0D01FF-29B5-4AE2-B3B3-B0C810435498}"/>
    <pc:docChg chg="">
      <pc:chgData name="Ayan Daluz" userId="befa8149-c6af-46c9-b27d-15d84abc302f" providerId="ADAL" clId="{BB0D01FF-29B5-4AE2-B3B3-B0C810435498}" dt="2023-05-17T04:48:47.884" v="3"/>
      <pc:docMkLst>
        <pc:docMk/>
      </pc:docMkLst>
      <pc:sldChg chg="modCm">
        <pc:chgData name="Ayan Daluz" userId="befa8149-c6af-46c9-b27d-15d84abc302f" providerId="ADAL" clId="{BB0D01FF-29B5-4AE2-B3B3-B0C810435498}" dt="2023-05-17T04:48:23.184" v="0"/>
        <pc:sldMkLst>
          <pc:docMk/>
          <pc:sldMk cId="2339101388" sldId="704"/>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BB0D01FF-29B5-4AE2-B3B3-B0C810435498}" dt="2023-05-17T04:48:23.184" v="0"/>
              <pc2:cmMkLst xmlns:pc2="http://schemas.microsoft.com/office/powerpoint/2019/9/main/command">
                <pc:docMk/>
                <pc:sldMk cId="2339101388" sldId="704"/>
                <pc2:cmMk id="{5A241C0B-71C2-42BE-9B22-F0EE358E027D}"/>
              </pc2:cmMkLst>
            </pc226:cmChg>
          </p:ext>
        </pc:extLst>
      </pc:sldChg>
      <pc:sldChg chg="modCm">
        <pc:chgData name="Ayan Daluz" userId="befa8149-c6af-46c9-b27d-15d84abc302f" providerId="ADAL" clId="{BB0D01FF-29B5-4AE2-B3B3-B0C810435498}" dt="2023-05-17T04:48:33.375" v="1"/>
        <pc:sldMkLst>
          <pc:docMk/>
          <pc:sldMk cId="2779652204" sldId="709"/>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BB0D01FF-29B5-4AE2-B3B3-B0C810435498}" dt="2023-05-17T04:48:33.375" v="1"/>
              <pc2:cmMkLst xmlns:pc2="http://schemas.microsoft.com/office/powerpoint/2019/9/main/command">
                <pc:docMk/>
                <pc:sldMk cId="2779652204" sldId="709"/>
                <pc2:cmMk id="{DB3F692F-70A8-41EC-9259-F8856C0DC84E}"/>
              </pc2:cmMkLst>
            </pc226:cmChg>
          </p:ext>
        </pc:extLst>
      </pc:sldChg>
      <pc:sldChg chg="modCm">
        <pc:chgData name="Ayan Daluz" userId="befa8149-c6af-46c9-b27d-15d84abc302f" providerId="ADAL" clId="{BB0D01FF-29B5-4AE2-B3B3-B0C810435498}" dt="2023-05-17T04:48:39.085" v="2"/>
        <pc:sldMkLst>
          <pc:docMk/>
          <pc:sldMk cId="4282129163" sldId="768"/>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BB0D01FF-29B5-4AE2-B3B3-B0C810435498}" dt="2023-05-17T04:48:39.085" v="2"/>
              <pc2:cmMkLst xmlns:pc2="http://schemas.microsoft.com/office/powerpoint/2019/9/main/command">
                <pc:docMk/>
                <pc:sldMk cId="4282129163" sldId="768"/>
                <pc2:cmMk id="{304F8616-CC23-445C-8C47-74279E226057}"/>
              </pc2:cmMkLst>
            </pc226:cmChg>
          </p:ext>
        </pc:extLst>
      </pc:sldChg>
      <pc:sldChg chg="modCm">
        <pc:chgData name="Ayan Daluz" userId="befa8149-c6af-46c9-b27d-15d84abc302f" providerId="ADAL" clId="{BB0D01FF-29B5-4AE2-B3B3-B0C810435498}" dt="2023-05-17T04:48:47.884" v="3"/>
        <pc:sldMkLst>
          <pc:docMk/>
          <pc:sldMk cId="3932933500" sldId="780"/>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BB0D01FF-29B5-4AE2-B3B3-B0C810435498}" dt="2023-05-17T04:48:47.884" v="3"/>
              <pc2:cmMkLst xmlns:pc2="http://schemas.microsoft.com/office/powerpoint/2019/9/main/command">
                <pc:docMk/>
                <pc:sldMk cId="3932933500" sldId="780"/>
                <pc2:cmMk id="{414E619E-65BA-4433-BAEC-638FA3BF25E5}"/>
              </pc2:cmMkLst>
            </pc226:cmChg>
          </p:ext>
        </pc:extLst>
      </pc:sldChg>
    </pc:docChg>
  </pc:docChgLst>
</pc:chgInfo>
</file>

<file path=ppt/diagrams/_rels/data19.xml.rels><?xml version="1.0" encoding="UTF-8" standalone="yes"?>
<Relationships xmlns="http://schemas.openxmlformats.org/package/2006/relationships"><Relationship Id="rId3" Type="http://schemas.openxmlformats.org/officeDocument/2006/relationships/hyperlink" Target="https://www.legislation.gov.au/Series/C2004A00274" TargetMode="External"/><Relationship Id="rId2" Type="http://schemas.openxmlformats.org/officeDocument/2006/relationships/hyperlink" Target="https://www.legislation.gov.au/Series/C2004A04426" TargetMode="External"/><Relationship Id="rId1" Type="http://schemas.openxmlformats.org/officeDocument/2006/relationships/hyperlink" Target="https://www.legislation.gov.au/Series/C2004A01302" TargetMode="External"/><Relationship Id="rId4" Type="http://schemas.openxmlformats.org/officeDocument/2006/relationships/hyperlink" Target="https://www.legislation.gov.au/Series/C2004A02868"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18BFB8-E0F1-4E5F-A745-8E895C25222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3C56CB1-6282-445E-9F31-0153D6651EB8}">
      <dgm:prSet phldrT="[Text]" custT="1"/>
      <dgm:spPr>
        <a:xfrm>
          <a:off x="12724" y="1661"/>
          <a:ext cx="1011287" cy="606772"/>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Thinking</a:t>
          </a:r>
        </a:p>
      </dgm:t>
    </dgm:pt>
    <dgm:pt modelId="{3993007F-A8F0-421B-AC28-78D47569D9B2}" type="parTrans" cxnId="{F688D1AE-1DAE-42CA-BF40-0F025A634542}">
      <dgm:prSet/>
      <dgm:spPr/>
      <dgm:t>
        <a:bodyPr/>
        <a:lstStyle/>
        <a:p>
          <a:pPr algn="ctr"/>
          <a:endParaRPr lang="en-AU" sz="1800"/>
        </a:p>
      </dgm:t>
    </dgm:pt>
    <dgm:pt modelId="{54096B7F-04E4-4259-A6DF-18E60958FA4E}" type="sibTrans" cxnId="{F688D1AE-1DAE-42CA-BF40-0F025A634542}">
      <dgm:prSet/>
      <dgm:spPr/>
      <dgm:t>
        <a:bodyPr/>
        <a:lstStyle/>
        <a:p>
          <a:pPr algn="ctr"/>
          <a:endParaRPr lang="en-AU" sz="1800"/>
        </a:p>
      </dgm:t>
    </dgm:pt>
    <dgm:pt modelId="{40709114-5D70-4D43-8ADC-10AA9D815D28}">
      <dgm:prSet phldrT="[Text]" custT="1"/>
      <dgm:spPr>
        <a:xfrm>
          <a:off x="1125140" y="1661"/>
          <a:ext cx="1011287" cy="606772"/>
        </a:xfrm>
        <a:prstGeom prst="rect">
          <a:avLst/>
        </a:prstGeom>
        <a:solidFill>
          <a:srgbClr val="5B9BD5">
            <a:hueOff val="-281606"/>
            <a:satOff val="-726"/>
            <a:lumOff val="-49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 Talking</a:t>
          </a:r>
        </a:p>
      </dgm:t>
    </dgm:pt>
    <dgm:pt modelId="{EDB69CB1-4497-463A-BFF5-3AB2CD5D2611}" type="parTrans" cxnId="{C7A2DBA5-86B3-40F9-9527-3731CF4AD4C9}">
      <dgm:prSet/>
      <dgm:spPr/>
      <dgm:t>
        <a:bodyPr/>
        <a:lstStyle/>
        <a:p>
          <a:pPr algn="ctr"/>
          <a:endParaRPr lang="en-AU" sz="1800"/>
        </a:p>
      </dgm:t>
    </dgm:pt>
    <dgm:pt modelId="{F701B410-B0B0-421B-B218-AF983BD4C74A}" type="sibTrans" cxnId="{C7A2DBA5-86B3-40F9-9527-3731CF4AD4C9}">
      <dgm:prSet/>
      <dgm:spPr/>
      <dgm:t>
        <a:bodyPr/>
        <a:lstStyle/>
        <a:p>
          <a:pPr algn="ctr"/>
          <a:endParaRPr lang="en-AU" sz="1800"/>
        </a:p>
      </dgm:t>
    </dgm:pt>
    <dgm:pt modelId="{85E528AB-E058-49A2-8F50-FE8931EC7006}">
      <dgm:prSet phldrT="[Text]" custT="1"/>
      <dgm:spPr>
        <a:xfrm>
          <a:off x="2237556" y="1661"/>
          <a:ext cx="1011287" cy="606772"/>
        </a:xfrm>
        <a:prstGeom prst="rect">
          <a:avLst/>
        </a:prstGeom>
        <a:solidFill>
          <a:srgbClr val="5B9BD5">
            <a:hueOff val="-563212"/>
            <a:satOff val="-1452"/>
            <a:lumOff val="-98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Acting</a:t>
          </a:r>
        </a:p>
      </dgm:t>
    </dgm:pt>
    <dgm:pt modelId="{E079A06C-FF8B-4C65-8BA2-63525DCB481A}" type="parTrans" cxnId="{8572551F-D7DC-42E0-8370-59DCAE2A0F0A}">
      <dgm:prSet/>
      <dgm:spPr/>
      <dgm:t>
        <a:bodyPr/>
        <a:lstStyle/>
        <a:p>
          <a:pPr algn="ctr"/>
          <a:endParaRPr lang="en-AU" sz="1800"/>
        </a:p>
      </dgm:t>
    </dgm:pt>
    <dgm:pt modelId="{2A8667F1-9E57-4C88-BF01-F7C6C7FDE3C8}" type="sibTrans" cxnId="{8572551F-D7DC-42E0-8370-59DCAE2A0F0A}">
      <dgm:prSet/>
      <dgm:spPr/>
      <dgm:t>
        <a:bodyPr/>
        <a:lstStyle/>
        <a:p>
          <a:pPr algn="ctr"/>
          <a:endParaRPr lang="en-AU" sz="1800"/>
        </a:p>
      </dgm:t>
    </dgm:pt>
    <dgm:pt modelId="{53C5115E-BDB4-41FD-826A-076F331F1FA8}">
      <dgm:prSet phldrT="[Text]" custT="1"/>
      <dgm:spPr>
        <a:xfrm>
          <a:off x="3349972" y="1661"/>
          <a:ext cx="1011287" cy="606772"/>
        </a:xfrm>
        <a:prstGeom prst="rect">
          <a:avLst/>
        </a:prstGeom>
        <a:solidFill>
          <a:srgbClr val="5B9BD5">
            <a:hueOff val="-844818"/>
            <a:satOff val="-2177"/>
            <a:lumOff val="-1471"/>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Access to resources</a:t>
          </a:r>
        </a:p>
      </dgm:t>
    </dgm:pt>
    <dgm:pt modelId="{6BC0C3E1-8D84-46EA-9E78-356CB43E305E}" type="parTrans" cxnId="{A75E4068-D7A7-4956-B2F7-F60E6BF7239C}">
      <dgm:prSet/>
      <dgm:spPr/>
      <dgm:t>
        <a:bodyPr/>
        <a:lstStyle/>
        <a:p>
          <a:pPr algn="ctr"/>
          <a:endParaRPr lang="en-AU" sz="1800"/>
        </a:p>
      </dgm:t>
    </dgm:pt>
    <dgm:pt modelId="{C04093A1-088D-4670-B1C2-0F7C3A0B0820}" type="sibTrans" cxnId="{A75E4068-D7A7-4956-B2F7-F60E6BF7239C}">
      <dgm:prSet/>
      <dgm:spPr/>
      <dgm:t>
        <a:bodyPr/>
        <a:lstStyle/>
        <a:p>
          <a:pPr algn="ctr"/>
          <a:endParaRPr lang="en-AU" sz="1800"/>
        </a:p>
      </dgm:t>
    </dgm:pt>
    <dgm:pt modelId="{ECFA61A0-C11F-4CA5-8498-5038F6C6B37C}">
      <dgm:prSet phldrT="[Text]" custT="1"/>
      <dgm:spPr>
        <a:xfrm>
          <a:off x="4462388" y="1661"/>
          <a:ext cx="1011287" cy="606772"/>
        </a:xfrm>
        <a:prstGeom prst="rect">
          <a:avLst/>
        </a:prstGeom>
        <a:solidFill>
          <a:srgbClr val="5B9BD5">
            <a:hueOff val="-1126424"/>
            <a:satOff val="-2903"/>
            <a:lumOff val="-1961"/>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Beliefs</a:t>
          </a:r>
        </a:p>
      </dgm:t>
    </dgm:pt>
    <dgm:pt modelId="{B8A7A6F4-2454-4515-9800-429ADB765A1D}" type="parTrans" cxnId="{33F8596C-9DFB-41B4-A556-98347EACC518}">
      <dgm:prSet/>
      <dgm:spPr/>
      <dgm:t>
        <a:bodyPr/>
        <a:lstStyle/>
        <a:p>
          <a:pPr algn="ctr"/>
          <a:endParaRPr lang="en-AU" sz="1800"/>
        </a:p>
      </dgm:t>
    </dgm:pt>
    <dgm:pt modelId="{D139E77E-D0D5-4739-A45E-839FFB8A9348}" type="sibTrans" cxnId="{33F8596C-9DFB-41B4-A556-98347EACC518}">
      <dgm:prSet/>
      <dgm:spPr/>
      <dgm:t>
        <a:bodyPr/>
        <a:lstStyle/>
        <a:p>
          <a:pPr algn="ctr"/>
          <a:endParaRPr lang="en-AU" sz="1800"/>
        </a:p>
      </dgm:t>
    </dgm:pt>
    <dgm:pt modelId="{876BE285-6CA2-49D5-A2E0-689BA1BB5B47}">
      <dgm:prSet phldrT="[Text]" custT="1"/>
      <dgm:spPr>
        <a:xfrm>
          <a:off x="12724" y="709562"/>
          <a:ext cx="1011287" cy="606772"/>
        </a:xfrm>
        <a:prstGeom prst="rect">
          <a:avLst/>
        </a:prstGeom>
        <a:solidFill>
          <a:srgbClr val="5B9BD5">
            <a:hueOff val="-1408030"/>
            <a:satOff val="-3629"/>
            <a:lumOff val="-2451"/>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Faith</a:t>
          </a:r>
        </a:p>
      </dgm:t>
    </dgm:pt>
    <dgm:pt modelId="{910F8EDF-36AA-4F4B-9F22-A9D2DB9F3EE5}" type="parTrans" cxnId="{05176F13-3427-4D59-AACD-8979CF1A23CD}">
      <dgm:prSet/>
      <dgm:spPr/>
      <dgm:t>
        <a:bodyPr/>
        <a:lstStyle/>
        <a:p>
          <a:pPr algn="ctr"/>
          <a:endParaRPr lang="en-AU" sz="1800"/>
        </a:p>
      </dgm:t>
    </dgm:pt>
    <dgm:pt modelId="{78F28160-1DD0-4DCC-9431-0F9ACCACA4A0}" type="sibTrans" cxnId="{05176F13-3427-4D59-AACD-8979CF1A23CD}">
      <dgm:prSet/>
      <dgm:spPr/>
      <dgm:t>
        <a:bodyPr/>
        <a:lstStyle/>
        <a:p>
          <a:pPr algn="ctr"/>
          <a:endParaRPr lang="en-AU" sz="1800"/>
        </a:p>
      </dgm:t>
    </dgm:pt>
    <dgm:pt modelId="{E4AC8E21-BAEE-4350-8F37-A3E7E10BFB99}">
      <dgm:prSet phldrT="[Text]" custT="1"/>
      <dgm:spPr>
        <a:xfrm>
          <a:off x="1125140" y="709562"/>
          <a:ext cx="1011287" cy="606772"/>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Practices</a:t>
          </a:r>
        </a:p>
      </dgm:t>
    </dgm:pt>
    <dgm:pt modelId="{A3444A62-7DA9-44C0-9139-E9D6076D1CC3}" type="parTrans" cxnId="{1F1BDBDB-A2ED-4B2F-95E3-51A28F305F18}">
      <dgm:prSet/>
      <dgm:spPr/>
      <dgm:t>
        <a:bodyPr/>
        <a:lstStyle/>
        <a:p>
          <a:pPr algn="ctr"/>
          <a:endParaRPr lang="en-AU" sz="1800"/>
        </a:p>
      </dgm:t>
    </dgm:pt>
    <dgm:pt modelId="{AD66C33A-0417-4428-A701-44A6A1700F4A}" type="sibTrans" cxnId="{1F1BDBDB-A2ED-4B2F-95E3-51A28F305F18}">
      <dgm:prSet/>
      <dgm:spPr/>
      <dgm:t>
        <a:bodyPr/>
        <a:lstStyle/>
        <a:p>
          <a:pPr algn="ctr"/>
          <a:endParaRPr lang="en-AU" sz="1800"/>
        </a:p>
      </dgm:t>
    </dgm:pt>
    <dgm:pt modelId="{C29D5B27-CA5D-42D0-B03A-CF37AC3DD88E}">
      <dgm:prSet phldrT="[Text]" custT="1"/>
      <dgm:spPr>
        <a:xfrm>
          <a:off x="2237556" y="709562"/>
          <a:ext cx="1011287" cy="606772"/>
        </a:xfrm>
        <a:prstGeom prst="rect">
          <a:avLst/>
        </a:prstGeom>
        <a:solidFill>
          <a:srgbClr val="5B9BD5">
            <a:hueOff val="-1971242"/>
            <a:satOff val="-5081"/>
            <a:lumOff val="-3431"/>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Customs</a:t>
          </a:r>
        </a:p>
      </dgm:t>
    </dgm:pt>
    <dgm:pt modelId="{5961D250-E09C-4FC0-9575-9E1AA115A803}" type="parTrans" cxnId="{3288BAA7-5BE4-47FC-9277-675D0E0001D1}">
      <dgm:prSet/>
      <dgm:spPr/>
      <dgm:t>
        <a:bodyPr/>
        <a:lstStyle/>
        <a:p>
          <a:pPr algn="ctr"/>
          <a:endParaRPr lang="en-AU" sz="1800"/>
        </a:p>
      </dgm:t>
    </dgm:pt>
    <dgm:pt modelId="{C41CE4D1-CE3C-47B0-AA4F-83DE495BD18F}" type="sibTrans" cxnId="{3288BAA7-5BE4-47FC-9277-675D0E0001D1}">
      <dgm:prSet/>
      <dgm:spPr/>
      <dgm:t>
        <a:bodyPr/>
        <a:lstStyle/>
        <a:p>
          <a:pPr algn="ctr"/>
          <a:endParaRPr lang="en-AU" sz="1800"/>
        </a:p>
      </dgm:t>
    </dgm:pt>
    <dgm:pt modelId="{81E154F2-6A75-4E16-A2A9-0D343715AC6F}">
      <dgm:prSet phldrT="[Text]" custT="1"/>
      <dgm:spPr>
        <a:xfrm>
          <a:off x="3349972" y="709562"/>
          <a:ext cx="1011287" cy="606772"/>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Way of life</a:t>
          </a:r>
        </a:p>
      </dgm:t>
    </dgm:pt>
    <dgm:pt modelId="{CDB0B568-D6C1-4593-A904-84C427BA452D}" type="parTrans" cxnId="{69843FDA-9CE0-4474-BC83-A3C1B3818B5C}">
      <dgm:prSet/>
      <dgm:spPr/>
      <dgm:t>
        <a:bodyPr/>
        <a:lstStyle/>
        <a:p>
          <a:pPr algn="ctr"/>
          <a:endParaRPr lang="en-AU" sz="1800"/>
        </a:p>
      </dgm:t>
    </dgm:pt>
    <dgm:pt modelId="{36514E04-952D-446C-AF56-9B51052CFBDE}" type="sibTrans" cxnId="{69843FDA-9CE0-4474-BC83-A3C1B3818B5C}">
      <dgm:prSet/>
      <dgm:spPr/>
      <dgm:t>
        <a:bodyPr/>
        <a:lstStyle/>
        <a:p>
          <a:pPr algn="ctr"/>
          <a:endParaRPr lang="en-AU" sz="1800"/>
        </a:p>
      </dgm:t>
    </dgm:pt>
    <dgm:pt modelId="{EC5084BC-EE3D-419B-9621-A86BD2650610}">
      <dgm:prSet phldrT="[Text]" custT="1"/>
      <dgm:spPr>
        <a:xfrm>
          <a:off x="4462388" y="709562"/>
          <a:ext cx="1011287" cy="606772"/>
        </a:xfrm>
        <a:prstGeom prst="rect">
          <a:avLst/>
        </a:prstGeom>
        <a:solidFill>
          <a:srgbClr val="5B9BD5">
            <a:hueOff val="-2534453"/>
            <a:satOff val="-6532"/>
            <a:lumOff val="-4412"/>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Art</a:t>
          </a:r>
        </a:p>
      </dgm:t>
    </dgm:pt>
    <dgm:pt modelId="{6C705A20-4164-4B52-BB81-EA02722FDBE5}" type="parTrans" cxnId="{0CF45524-F83E-43AC-982B-DF2E30910EE4}">
      <dgm:prSet/>
      <dgm:spPr/>
      <dgm:t>
        <a:bodyPr/>
        <a:lstStyle/>
        <a:p>
          <a:pPr algn="ctr"/>
          <a:endParaRPr lang="en-AU" sz="1800"/>
        </a:p>
      </dgm:t>
    </dgm:pt>
    <dgm:pt modelId="{1CC6F1A2-91C8-471C-9522-9E22DCC71EFB}" type="sibTrans" cxnId="{0CF45524-F83E-43AC-982B-DF2E30910EE4}">
      <dgm:prSet/>
      <dgm:spPr/>
      <dgm:t>
        <a:bodyPr/>
        <a:lstStyle/>
        <a:p>
          <a:pPr algn="ctr"/>
          <a:endParaRPr lang="en-AU" sz="1800"/>
        </a:p>
      </dgm:t>
    </dgm:pt>
    <dgm:pt modelId="{980B7282-ACBE-452C-ABE1-5779E2285115}">
      <dgm:prSet phldrT="[Text]" custT="1"/>
      <dgm:spPr>
        <a:xfrm>
          <a:off x="12724" y="1417463"/>
          <a:ext cx="1011287" cy="606772"/>
        </a:xfrm>
        <a:prstGeom prst="rect">
          <a:avLst/>
        </a:prstGeom>
        <a:solidFill>
          <a:srgbClr val="5B9BD5">
            <a:hueOff val="-2816059"/>
            <a:satOff val="-7258"/>
            <a:lumOff val="-4902"/>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Sport</a:t>
          </a:r>
        </a:p>
      </dgm:t>
    </dgm:pt>
    <dgm:pt modelId="{2FCD4A8D-EFB9-4375-A8BF-401728009218}" type="parTrans" cxnId="{1C206C62-1A62-44DC-9FD6-14578A12AE70}">
      <dgm:prSet/>
      <dgm:spPr/>
      <dgm:t>
        <a:bodyPr/>
        <a:lstStyle/>
        <a:p>
          <a:pPr algn="ctr"/>
          <a:endParaRPr lang="en-AU" sz="1800"/>
        </a:p>
      </dgm:t>
    </dgm:pt>
    <dgm:pt modelId="{57E2DDBF-D21D-450C-9DBF-C08754721FF4}" type="sibTrans" cxnId="{1C206C62-1A62-44DC-9FD6-14578A12AE70}">
      <dgm:prSet/>
      <dgm:spPr/>
      <dgm:t>
        <a:bodyPr/>
        <a:lstStyle/>
        <a:p>
          <a:pPr algn="ctr"/>
          <a:endParaRPr lang="en-AU" sz="1800"/>
        </a:p>
      </dgm:t>
    </dgm:pt>
    <dgm:pt modelId="{C9A763F7-81A5-4065-8FE0-94BCD085E0E2}">
      <dgm:prSet phldrT="[Text]" custT="1"/>
      <dgm:spPr>
        <a:xfrm>
          <a:off x="1125140" y="1417463"/>
          <a:ext cx="1011287" cy="606772"/>
        </a:xfrm>
        <a:prstGeom prst="rect">
          <a:avLst/>
        </a:prstGeom>
        <a:solidFill>
          <a:srgbClr val="5B9BD5">
            <a:hueOff val="-3097665"/>
            <a:satOff val="-7984"/>
            <a:lumOff val="-5392"/>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Language</a:t>
          </a:r>
        </a:p>
      </dgm:t>
    </dgm:pt>
    <dgm:pt modelId="{B8FFE21C-808D-4B15-B790-ABBDAC5BC884}" type="parTrans" cxnId="{29B1526E-31E1-4E7F-B2CB-66CEFBE9A890}">
      <dgm:prSet/>
      <dgm:spPr/>
      <dgm:t>
        <a:bodyPr/>
        <a:lstStyle/>
        <a:p>
          <a:pPr algn="ctr"/>
          <a:endParaRPr lang="en-AU" sz="1800"/>
        </a:p>
      </dgm:t>
    </dgm:pt>
    <dgm:pt modelId="{D476607E-CF8D-43D4-8B6C-06C424B55628}" type="sibTrans" cxnId="{29B1526E-31E1-4E7F-B2CB-66CEFBE9A890}">
      <dgm:prSet/>
      <dgm:spPr/>
      <dgm:t>
        <a:bodyPr/>
        <a:lstStyle/>
        <a:p>
          <a:pPr algn="ctr"/>
          <a:endParaRPr lang="en-AU" sz="1800"/>
        </a:p>
      </dgm:t>
    </dgm:pt>
    <dgm:pt modelId="{CA75AD59-4EDE-42ED-A249-F5AD6CD1BA07}">
      <dgm:prSet phldrT="[Text]" custT="1"/>
      <dgm:spPr>
        <a:xfrm>
          <a:off x="2237556" y="1417463"/>
          <a:ext cx="1011287" cy="606772"/>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Food and eating</a:t>
          </a:r>
        </a:p>
      </dgm:t>
    </dgm:pt>
    <dgm:pt modelId="{FA0397D5-FC1D-4FD4-9381-D58C5E7D04D7}" type="parTrans" cxnId="{8D4694B2-F7A6-44CA-BBC0-891868F38A1C}">
      <dgm:prSet/>
      <dgm:spPr/>
      <dgm:t>
        <a:bodyPr/>
        <a:lstStyle/>
        <a:p>
          <a:pPr algn="ctr"/>
          <a:endParaRPr lang="en-AU" sz="1800"/>
        </a:p>
      </dgm:t>
    </dgm:pt>
    <dgm:pt modelId="{1200D11A-D1A3-45ED-BE78-5C35FC676B7E}" type="sibTrans" cxnId="{8D4694B2-F7A6-44CA-BBC0-891868F38A1C}">
      <dgm:prSet/>
      <dgm:spPr/>
      <dgm:t>
        <a:bodyPr/>
        <a:lstStyle/>
        <a:p>
          <a:pPr algn="ctr"/>
          <a:endParaRPr lang="en-AU" sz="1800"/>
        </a:p>
      </dgm:t>
    </dgm:pt>
    <dgm:pt modelId="{B5D0D34E-40DA-4B9A-BBF2-C03BB6256373}">
      <dgm:prSet phldrT="[Text]" custT="1"/>
      <dgm:spPr>
        <a:xfrm>
          <a:off x="3349972" y="1417463"/>
          <a:ext cx="1011287" cy="606772"/>
        </a:xfrm>
        <a:prstGeom prst="rect">
          <a:avLst/>
        </a:prstGeom>
        <a:solidFill>
          <a:srgbClr val="5B9BD5">
            <a:hueOff val="-3660878"/>
            <a:satOff val="-9435"/>
            <a:lumOff val="-637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Geographical region</a:t>
          </a:r>
        </a:p>
      </dgm:t>
    </dgm:pt>
    <dgm:pt modelId="{A9F5AFCF-553D-4613-AFA2-07B5E96B7926}" type="parTrans" cxnId="{CB1FA750-B212-4D0D-A2EC-1B7FEA627FDB}">
      <dgm:prSet/>
      <dgm:spPr/>
      <dgm:t>
        <a:bodyPr/>
        <a:lstStyle/>
        <a:p>
          <a:pPr algn="ctr"/>
          <a:endParaRPr lang="en-AU" sz="1800"/>
        </a:p>
      </dgm:t>
    </dgm:pt>
    <dgm:pt modelId="{287DF446-8FB2-4E74-ACC9-2E2CA2D8EC7F}" type="sibTrans" cxnId="{CB1FA750-B212-4D0D-A2EC-1B7FEA627FDB}">
      <dgm:prSet/>
      <dgm:spPr/>
      <dgm:t>
        <a:bodyPr/>
        <a:lstStyle/>
        <a:p>
          <a:pPr algn="ctr"/>
          <a:endParaRPr lang="en-AU" sz="1800"/>
        </a:p>
      </dgm:t>
    </dgm:pt>
    <dgm:pt modelId="{E9E44096-6863-4C53-9D9E-4E9CD97A36AA}">
      <dgm:prSet phldrT="[Text]" custT="1"/>
      <dgm:spPr>
        <a:xfrm>
          <a:off x="4462388" y="1417463"/>
          <a:ext cx="1011287" cy="606772"/>
        </a:xfrm>
        <a:prstGeom prst="rect">
          <a:avLst/>
        </a:prstGeom>
        <a:solidFill>
          <a:srgbClr val="5B9BD5">
            <a:hueOff val="-3942483"/>
            <a:satOff val="-10161"/>
            <a:lumOff val="-686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Education</a:t>
          </a:r>
        </a:p>
      </dgm:t>
    </dgm:pt>
    <dgm:pt modelId="{EB20C03B-95CC-4CCF-82D8-19A39A1D7DAC}" type="parTrans" cxnId="{0876C656-9ED6-4F4B-AAD3-7AD48A988095}">
      <dgm:prSet/>
      <dgm:spPr/>
      <dgm:t>
        <a:bodyPr/>
        <a:lstStyle/>
        <a:p>
          <a:pPr algn="ctr"/>
          <a:endParaRPr lang="en-AU" sz="1800"/>
        </a:p>
      </dgm:t>
    </dgm:pt>
    <dgm:pt modelId="{4C453B14-4433-473B-B112-C60BF15C3519}" type="sibTrans" cxnId="{0876C656-9ED6-4F4B-AAD3-7AD48A988095}">
      <dgm:prSet/>
      <dgm:spPr/>
      <dgm:t>
        <a:bodyPr/>
        <a:lstStyle/>
        <a:p>
          <a:pPr algn="ctr"/>
          <a:endParaRPr lang="en-AU" sz="1800"/>
        </a:p>
      </dgm:t>
    </dgm:pt>
    <dgm:pt modelId="{1EB64237-BE92-40AB-9B17-2AD515CA36A9}">
      <dgm:prSet phldrT="[Text]" custT="1"/>
      <dgm:spPr>
        <a:xfrm>
          <a:off x="12724" y="2125364"/>
          <a:ext cx="1011287" cy="606772"/>
        </a:xfrm>
        <a:prstGeom prst="rect">
          <a:avLst/>
        </a:prstGeom>
        <a:solidFill>
          <a:srgbClr val="5B9BD5">
            <a:hueOff val="-4224089"/>
            <a:satOff val="-10887"/>
            <a:lumOff val="-735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Socioeconomic status</a:t>
          </a:r>
        </a:p>
      </dgm:t>
    </dgm:pt>
    <dgm:pt modelId="{22329419-D713-4785-983F-A22D02BDE099}" type="parTrans" cxnId="{1BBC8258-D48B-48F2-A4D1-EFA04C66579D}">
      <dgm:prSet/>
      <dgm:spPr/>
      <dgm:t>
        <a:bodyPr/>
        <a:lstStyle/>
        <a:p>
          <a:pPr algn="ctr"/>
          <a:endParaRPr lang="en-AU" sz="1800"/>
        </a:p>
      </dgm:t>
    </dgm:pt>
    <dgm:pt modelId="{815643E2-39E0-4E07-B6BA-4232288D8A64}" type="sibTrans" cxnId="{1BBC8258-D48B-48F2-A4D1-EFA04C66579D}">
      <dgm:prSet/>
      <dgm:spPr/>
      <dgm:t>
        <a:bodyPr/>
        <a:lstStyle/>
        <a:p>
          <a:pPr algn="ctr"/>
          <a:endParaRPr lang="en-AU" sz="1800"/>
        </a:p>
      </dgm:t>
    </dgm:pt>
    <dgm:pt modelId="{DA5AA9BF-0422-4D02-8206-04ADF1DCD93A}">
      <dgm:prSet phldrT="[Text]" custT="1"/>
      <dgm:spPr>
        <a:xfrm>
          <a:off x="1125140" y="2125364"/>
          <a:ext cx="1011287" cy="606772"/>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Laws</a:t>
          </a:r>
        </a:p>
      </dgm:t>
    </dgm:pt>
    <dgm:pt modelId="{CC777283-2EC5-4BBA-B276-9CF2C891837F}" type="parTrans" cxnId="{C8116D30-A2AC-4CB6-AAFE-D499F054BD78}">
      <dgm:prSet/>
      <dgm:spPr/>
      <dgm:t>
        <a:bodyPr/>
        <a:lstStyle/>
        <a:p>
          <a:pPr algn="ctr"/>
          <a:endParaRPr lang="en-AU" sz="1800"/>
        </a:p>
      </dgm:t>
    </dgm:pt>
    <dgm:pt modelId="{70A93360-34CA-4966-B61C-C567F58EABF7}" type="sibTrans" cxnId="{C8116D30-A2AC-4CB6-AAFE-D499F054BD78}">
      <dgm:prSet/>
      <dgm:spPr/>
      <dgm:t>
        <a:bodyPr/>
        <a:lstStyle/>
        <a:p>
          <a:pPr algn="ctr"/>
          <a:endParaRPr lang="en-AU" sz="1800"/>
        </a:p>
      </dgm:t>
    </dgm:pt>
    <dgm:pt modelId="{5E88DE8B-8A4D-4310-8714-89D9BE3D29D9}">
      <dgm:prSet phldrT="[Text]" custT="1"/>
      <dgm:spPr>
        <a:xfrm>
          <a:off x="2237556" y="2125364"/>
          <a:ext cx="1011287" cy="606772"/>
        </a:xfrm>
        <a:prstGeom prst="rect">
          <a:avLst/>
        </a:prstGeom>
        <a:solidFill>
          <a:srgbClr val="5B9BD5">
            <a:hueOff val="-4787301"/>
            <a:satOff val="-12338"/>
            <a:lumOff val="-8334"/>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Class</a:t>
          </a:r>
        </a:p>
      </dgm:t>
    </dgm:pt>
    <dgm:pt modelId="{5CB13774-C585-46F4-B16D-172AAAFD02EA}" type="parTrans" cxnId="{A5E642C4-3790-46E3-9C3C-6C69FC52ACD6}">
      <dgm:prSet/>
      <dgm:spPr/>
      <dgm:t>
        <a:bodyPr/>
        <a:lstStyle/>
        <a:p>
          <a:pPr algn="ctr"/>
          <a:endParaRPr lang="en-AU" sz="1800"/>
        </a:p>
      </dgm:t>
    </dgm:pt>
    <dgm:pt modelId="{9A11DF14-0F24-434D-B941-5C6EA6520090}" type="sibTrans" cxnId="{A5E642C4-3790-46E3-9C3C-6C69FC52ACD6}">
      <dgm:prSet/>
      <dgm:spPr/>
      <dgm:t>
        <a:bodyPr/>
        <a:lstStyle/>
        <a:p>
          <a:pPr algn="ctr"/>
          <a:endParaRPr lang="en-AU" sz="1800"/>
        </a:p>
      </dgm:t>
    </dgm:pt>
    <dgm:pt modelId="{8423C2BB-CCD7-4A4E-9D7A-4B997F9BD511}">
      <dgm:prSet phldrT="[Text]" custT="1"/>
      <dgm:spPr>
        <a:xfrm>
          <a:off x="3349972" y="2125364"/>
          <a:ext cx="1011287" cy="606772"/>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Country of birth</a:t>
          </a:r>
        </a:p>
      </dgm:t>
    </dgm:pt>
    <dgm:pt modelId="{F8674F31-5C4B-4485-AA06-C1366DE50EA1}" type="parTrans" cxnId="{9B0AC246-B044-41BB-8B4E-E860B9102D5E}">
      <dgm:prSet/>
      <dgm:spPr/>
      <dgm:t>
        <a:bodyPr/>
        <a:lstStyle/>
        <a:p>
          <a:pPr algn="ctr"/>
          <a:endParaRPr lang="en-AU" sz="1800"/>
        </a:p>
      </dgm:t>
    </dgm:pt>
    <dgm:pt modelId="{AD2E8D69-C8D1-41B1-8B78-244720CAA205}" type="sibTrans" cxnId="{9B0AC246-B044-41BB-8B4E-E860B9102D5E}">
      <dgm:prSet/>
      <dgm:spPr/>
      <dgm:t>
        <a:bodyPr/>
        <a:lstStyle/>
        <a:p>
          <a:pPr algn="ctr"/>
          <a:endParaRPr lang="en-AU" sz="1800"/>
        </a:p>
      </dgm:t>
    </dgm:pt>
    <dgm:pt modelId="{A32B6433-FDC4-4657-83FB-410D8289790D}">
      <dgm:prSet phldrT="[Text]" custT="1"/>
      <dgm:spPr>
        <a:xfrm>
          <a:off x="4462388" y="2125364"/>
          <a:ext cx="1011287" cy="606772"/>
        </a:xfrm>
        <a:prstGeom prst="rect">
          <a:avLst/>
        </a:prstGeom>
        <a:solidFill>
          <a:srgbClr val="5B9BD5">
            <a:hueOff val="-5350513"/>
            <a:satOff val="-13790"/>
            <a:lumOff val="-9314"/>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Family structure</a:t>
          </a:r>
        </a:p>
      </dgm:t>
    </dgm:pt>
    <dgm:pt modelId="{2D470131-7793-4003-B925-534ABBEC99E3}" type="parTrans" cxnId="{6F288CEA-EFA3-4024-A36D-598ED2C00DFD}">
      <dgm:prSet/>
      <dgm:spPr/>
      <dgm:t>
        <a:bodyPr/>
        <a:lstStyle/>
        <a:p>
          <a:pPr algn="ctr"/>
          <a:endParaRPr lang="en-AU" sz="1800"/>
        </a:p>
      </dgm:t>
    </dgm:pt>
    <dgm:pt modelId="{881D087C-5EED-453F-8AF9-4842C9340A48}" type="sibTrans" cxnId="{6F288CEA-EFA3-4024-A36D-598ED2C00DFD}">
      <dgm:prSet/>
      <dgm:spPr/>
      <dgm:t>
        <a:bodyPr/>
        <a:lstStyle/>
        <a:p>
          <a:pPr algn="ctr"/>
          <a:endParaRPr lang="en-AU" sz="1800"/>
        </a:p>
      </dgm:t>
    </dgm:pt>
    <dgm:pt modelId="{4EDAFF6B-3F15-4C64-987D-FDC2E2E47F6E}">
      <dgm:prSet phldrT="[Text]" custT="1"/>
      <dgm:spPr>
        <a:xfrm>
          <a:off x="12724" y="2833265"/>
          <a:ext cx="1011287" cy="606772"/>
        </a:xfrm>
        <a:prstGeom prst="rect">
          <a:avLst/>
        </a:prstGeom>
        <a:solidFill>
          <a:srgbClr val="5B9BD5">
            <a:hueOff val="-5632119"/>
            <a:satOff val="-14516"/>
            <a:lumOff val="-9804"/>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Sexuality</a:t>
          </a:r>
        </a:p>
      </dgm:t>
    </dgm:pt>
    <dgm:pt modelId="{3A01289C-D253-45F4-A083-34D181805609}" type="parTrans" cxnId="{30097813-B02F-4CF1-AA3E-4EC6D6AA3BBC}">
      <dgm:prSet/>
      <dgm:spPr/>
      <dgm:t>
        <a:bodyPr/>
        <a:lstStyle/>
        <a:p>
          <a:pPr algn="ctr"/>
          <a:endParaRPr lang="en-AU" sz="1800"/>
        </a:p>
      </dgm:t>
    </dgm:pt>
    <dgm:pt modelId="{6B1D286A-E934-4E19-8B6C-DF2F3C30BC3E}" type="sibTrans" cxnId="{30097813-B02F-4CF1-AA3E-4EC6D6AA3BBC}">
      <dgm:prSet/>
      <dgm:spPr/>
      <dgm:t>
        <a:bodyPr/>
        <a:lstStyle/>
        <a:p>
          <a:pPr algn="ctr"/>
          <a:endParaRPr lang="en-AU" sz="1800"/>
        </a:p>
      </dgm:t>
    </dgm:pt>
    <dgm:pt modelId="{67446381-9418-43FB-BF5E-A8213C8BFF98}">
      <dgm:prSet phldrT="[Text]" custT="1"/>
      <dgm:spPr>
        <a:xfrm>
          <a:off x="1125140" y="2833265"/>
          <a:ext cx="1011287" cy="606772"/>
        </a:xfrm>
        <a:prstGeom prst="rect">
          <a:avLst/>
        </a:prstGeom>
        <a:solidFill>
          <a:srgbClr val="5B9BD5">
            <a:hueOff val="-5913725"/>
            <a:satOff val="-15242"/>
            <a:lumOff val="-10294"/>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Spoken languages</a:t>
          </a:r>
        </a:p>
      </dgm:t>
    </dgm:pt>
    <dgm:pt modelId="{6F78DED2-1148-48ED-80BD-E5CDB4EEBF57}" type="parTrans" cxnId="{B4AA1A95-4C8E-4702-BAFE-A88938F067D5}">
      <dgm:prSet/>
      <dgm:spPr/>
      <dgm:t>
        <a:bodyPr/>
        <a:lstStyle/>
        <a:p>
          <a:pPr algn="ctr"/>
          <a:endParaRPr lang="en-AU" sz="1800"/>
        </a:p>
      </dgm:t>
    </dgm:pt>
    <dgm:pt modelId="{5CE37069-A9C0-4C2F-9EDF-85ECBBF11ED7}" type="sibTrans" cxnId="{B4AA1A95-4C8E-4702-BAFE-A88938F067D5}">
      <dgm:prSet/>
      <dgm:spPr/>
      <dgm:t>
        <a:bodyPr/>
        <a:lstStyle/>
        <a:p>
          <a:pPr algn="ctr"/>
          <a:endParaRPr lang="en-AU" sz="1800"/>
        </a:p>
      </dgm:t>
    </dgm:pt>
    <dgm:pt modelId="{B1E779FC-44CF-4227-A0B7-5FCBBA8E6FAE}">
      <dgm:prSet phldrT="[Text]" custT="1"/>
      <dgm:spPr>
        <a:xfrm>
          <a:off x="2237556" y="2833265"/>
          <a:ext cx="1011287" cy="606772"/>
        </a:xfrm>
        <a:prstGeom prst="rect">
          <a:avLst/>
        </a:prstGeom>
        <a:solidFill>
          <a:srgbClr val="5B9BD5">
            <a:hueOff val="-6195331"/>
            <a:satOff val="-15967"/>
            <a:lumOff val="-1078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Popular culture</a:t>
          </a:r>
        </a:p>
      </dgm:t>
    </dgm:pt>
    <dgm:pt modelId="{63008044-65E4-418E-9519-05941B2CF195}" type="parTrans" cxnId="{7BDF27A6-C7FD-48CD-AC06-84EDC58774A9}">
      <dgm:prSet/>
      <dgm:spPr/>
      <dgm:t>
        <a:bodyPr/>
        <a:lstStyle/>
        <a:p>
          <a:pPr algn="ctr"/>
          <a:endParaRPr lang="en-AU" sz="1800"/>
        </a:p>
      </dgm:t>
    </dgm:pt>
    <dgm:pt modelId="{6011ADAD-D405-424F-8094-441087B3F099}" type="sibTrans" cxnId="{7BDF27A6-C7FD-48CD-AC06-84EDC58774A9}">
      <dgm:prSet/>
      <dgm:spPr/>
      <dgm:t>
        <a:bodyPr/>
        <a:lstStyle/>
        <a:p>
          <a:pPr algn="ctr"/>
          <a:endParaRPr lang="en-AU" sz="1800"/>
        </a:p>
      </dgm:t>
    </dgm:pt>
    <dgm:pt modelId="{39F69AD3-2FE0-4975-BA62-16EB35205FCC}">
      <dgm:prSet phldrT="[Text]" custT="1"/>
      <dgm:spPr>
        <a:xfrm>
          <a:off x="3349972" y="2833265"/>
          <a:ext cx="1011287" cy="606772"/>
        </a:xfrm>
        <a:prstGeom prst="rect">
          <a:avLst/>
        </a:prstGeom>
        <a:solidFill>
          <a:srgbClr val="5B9BD5">
            <a:hueOff val="-6476937"/>
            <a:satOff val="-16693"/>
            <a:lumOff val="-1127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dirty="0">
              <a:solidFill>
                <a:sysClr val="window" lastClr="FFFFFF"/>
              </a:solidFill>
              <a:latin typeface="Calibri"/>
              <a:ea typeface="+mn-ea"/>
              <a:cs typeface="+mn-cs"/>
            </a:rPr>
            <a:t>Mass culture</a:t>
          </a:r>
        </a:p>
      </dgm:t>
    </dgm:pt>
    <dgm:pt modelId="{3098BCF6-B41F-4F3D-A071-2F48FE714A9E}" type="parTrans" cxnId="{8B064797-4096-4458-A41C-BA3D244E8F33}">
      <dgm:prSet/>
      <dgm:spPr/>
      <dgm:t>
        <a:bodyPr/>
        <a:lstStyle/>
        <a:p>
          <a:pPr algn="ctr"/>
          <a:endParaRPr lang="en-AU" sz="1800"/>
        </a:p>
      </dgm:t>
    </dgm:pt>
    <dgm:pt modelId="{5F956A66-5216-49F9-8F05-0500E46D016A}" type="sibTrans" cxnId="{8B064797-4096-4458-A41C-BA3D244E8F33}">
      <dgm:prSet/>
      <dgm:spPr/>
      <dgm:t>
        <a:bodyPr/>
        <a:lstStyle/>
        <a:p>
          <a:pPr algn="ctr"/>
          <a:endParaRPr lang="en-AU" sz="1800"/>
        </a:p>
      </dgm:t>
    </dgm:pt>
    <dgm:pt modelId="{7FA47D0B-0DC4-484B-9DF1-03F3803D2E81}">
      <dgm:prSet phldrT="[Text]" custT="1"/>
      <dgm:spPr>
        <a:xfrm>
          <a:off x="4462388" y="2833265"/>
          <a:ext cx="1011287" cy="606772"/>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r>
            <a:rPr lang="en-AU" sz="1800">
              <a:solidFill>
                <a:sysClr val="window" lastClr="FFFFFF"/>
              </a:solidFill>
              <a:latin typeface="Calibri"/>
              <a:ea typeface="+mn-ea"/>
              <a:cs typeface="+mn-cs"/>
            </a:rPr>
            <a:t>Media culture</a:t>
          </a:r>
        </a:p>
      </dgm:t>
    </dgm:pt>
    <dgm:pt modelId="{EE0F8932-F073-49C2-9295-305CEDC40B03}" type="parTrans" cxnId="{AF11543B-A051-4D84-93D9-1490C0944D5A}">
      <dgm:prSet/>
      <dgm:spPr/>
      <dgm:t>
        <a:bodyPr/>
        <a:lstStyle/>
        <a:p>
          <a:pPr algn="ctr"/>
          <a:endParaRPr lang="en-AU" sz="1800"/>
        </a:p>
      </dgm:t>
    </dgm:pt>
    <dgm:pt modelId="{9172AE03-905E-452B-8585-3154B2087DC2}" type="sibTrans" cxnId="{AF11543B-A051-4D84-93D9-1490C0944D5A}">
      <dgm:prSet/>
      <dgm:spPr/>
      <dgm:t>
        <a:bodyPr/>
        <a:lstStyle/>
        <a:p>
          <a:pPr algn="ctr"/>
          <a:endParaRPr lang="en-AU" sz="1800"/>
        </a:p>
      </dgm:t>
    </dgm:pt>
    <dgm:pt modelId="{D4470B12-1BE3-4EDE-8CAD-0DC465F67B39}" type="pres">
      <dgm:prSet presAssocID="{CC18BFB8-E0F1-4E5F-A745-8E895C252227}" presName="diagram" presStyleCnt="0">
        <dgm:presLayoutVars>
          <dgm:dir/>
          <dgm:resizeHandles val="exact"/>
        </dgm:presLayoutVars>
      </dgm:prSet>
      <dgm:spPr/>
    </dgm:pt>
    <dgm:pt modelId="{AA1A9B70-6DD6-4A01-A1D1-785ABB8A8EB0}" type="pres">
      <dgm:prSet presAssocID="{C3C56CB1-6282-445E-9F31-0153D6651EB8}" presName="node" presStyleLbl="node1" presStyleIdx="0" presStyleCnt="25">
        <dgm:presLayoutVars>
          <dgm:bulletEnabled val="1"/>
        </dgm:presLayoutVars>
      </dgm:prSet>
      <dgm:spPr/>
    </dgm:pt>
    <dgm:pt modelId="{F64DF9D3-2E04-47F8-A9F1-3618323D25BC}" type="pres">
      <dgm:prSet presAssocID="{54096B7F-04E4-4259-A6DF-18E60958FA4E}" presName="sibTrans" presStyleCnt="0"/>
      <dgm:spPr/>
    </dgm:pt>
    <dgm:pt modelId="{DC9E7F3A-AFEE-4749-ACFC-278CEBD653BD}" type="pres">
      <dgm:prSet presAssocID="{40709114-5D70-4D43-8ADC-10AA9D815D28}" presName="node" presStyleLbl="node1" presStyleIdx="1" presStyleCnt="25">
        <dgm:presLayoutVars>
          <dgm:bulletEnabled val="1"/>
        </dgm:presLayoutVars>
      </dgm:prSet>
      <dgm:spPr/>
    </dgm:pt>
    <dgm:pt modelId="{F62E38D8-B8B5-4CD7-8DB2-DD5D5FD275B1}" type="pres">
      <dgm:prSet presAssocID="{F701B410-B0B0-421B-B218-AF983BD4C74A}" presName="sibTrans" presStyleCnt="0"/>
      <dgm:spPr/>
    </dgm:pt>
    <dgm:pt modelId="{3276B8C1-77D8-4022-9201-CA3305F21440}" type="pres">
      <dgm:prSet presAssocID="{85E528AB-E058-49A2-8F50-FE8931EC7006}" presName="node" presStyleLbl="node1" presStyleIdx="2" presStyleCnt="25">
        <dgm:presLayoutVars>
          <dgm:bulletEnabled val="1"/>
        </dgm:presLayoutVars>
      </dgm:prSet>
      <dgm:spPr/>
    </dgm:pt>
    <dgm:pt modelId="{47B478B0-F361-4B0D-B5AD-576B8A2EA881}" type="pres">
      <dgm:prSet presAssocID="{2A8667F1-9E57-4C88-BF01-F7C6C7FDE3C8}" presName="sibTrans" presStyleCnt="0"/>
      <dgm:spPr/>
    </dgm:pt>
    <dgm:pt modelId="{B68D7A84-C07E-4F21-9B00-1E15F7FE5430}" type="pres">
      <dgm:prSet presAssocID="{53C5115E-BDB4-41FD-826A-076F331F1FA8}" presName="node" presStyleLbl="node1" presStyleIdx="3" presStyleCnt="25">
        <dgm:presLayoutVars>
          <dgm:bulletEnabled val="1"/>
        </dgm:presLayoutVars>
      </dgm:prSet>
      <dgm:spPr/>
    </dgm:pt>
    <dgm:pt modelId="{74A8DB0E-A66E-4496-96B7-72630F8F9B08}" type="pres">
      <dgm:prSet presAssocID="{C04093A1-088D-4670-B1C2-0F7C3A0B0820}" presName="sibTrans" presStyleCnt="0"/>
      <dgm:spPr/>
    </dgm:pt>
    <dgm:pt modelId="{ECE9B14F-1D04-4A8F-8620-06CE85CBAF56}" type="pres">
      <dgm:prSet presAssocID="{ECFA61A0-C11F-4CA5-8498-5038F6C6B37C}" presName="node" presStyleLbl="node1" presStyleIdx="4" presStyleCnt="25">
        <dgm:presLayoutVars>
          <dgm:bulletEnabled val="1"/>
        </dgm:presLayoutVars>
      </dgm:prSet>
      <dgm:spPr/>
    </dgm:pt>
    <dgm:pt modelId="{E49BADE7-0DA9-4D88-85F7-9F20686AA589}" type="pres">
      <dgm:prSet presAssocID="{D139E77E-D0D5-4739-A45E-839FFB8A9348}" presName="sibTrans" presStyleCnt="0"/>
      <dgm:spPr/>
    </dgm:pt>
    <dgm:pt modelId="{B848A00B-73F7-4BF2-BD0F-EB4DBECBC74F}" type="pres">
      <dgm:prSet presAssocID="{876BE285-6CA2-49D5-A2E0-689BA1BB5B47}" presName="node" presStyleLbl="node1" presStyleIdx="5" presStyleCnt="25">
        <dgm:presLayoutVars>
          <dgm:bulletEnabled val="1"/>
        </dgm:presLayoutVars>
      </dgm:prSet>
      <dgm:spPr/>
    </dgm:pt>
    <dgm:pt modelId="{23479DB2-0A9A-41C1-BC0B-D8564020A974}" type="pres">
      <dgm:prSet presAssocID="{78F28160-1DD0-4DCC-9431-0F9ACCACA4A0}" presName="sibTrans" presStyleCnt="0"/>
      <dgm:spPr/>
    </dgm:pt>
    <dgm:pt modelId="{C02D4067-CEC0-4537-9544-BD29B2DD25FB}" type="pres">
      <dgm:prSet presAssocID="{E4AC8E21-BAEE-4350-8F37-A3E7E10BFB99}" presName="node" presStyleLbl="node1" presStyleIdx="6" presStyleCnt="25">
        <dgm:presLayoutVars>
          <dgm:bulletEnabled val="1"/>
        </dgm:presLayoutVars>
      </dgm:prSet>
      <dgm:spPr/>
    </dgm:pt>
    <dgm:pt modelId="{F22C1DF6-7D6B-4A14-A72E-64B3C15D7390}" type="pres">
      <dgm:prSet presAssocID="{AD66C33A-0417-4428-A701-44A6A1700F4A}" presName="sibTrans" presStyleCnt="0"/>
      <dgm:spPr/>
    </dgm:pt>
    <dgm:pt modelId="{5B19C9AF-C008-4567-A8F3-C6ED0D716E57}" type="pres">
      <dgm:prSet presAssocID="{C29D5B27-CA5D-42D0-B03A-CF37AC3DD88E}" presName="node" presStyleLbl="node1" presStyleIdx="7" presStyleCnt="25">
        <dgm:presLayoutVars>
          <dgm:bulletEnabled val="1"/>
        </dgm:presLayoutVars>
      </dgm:prSet>
      <dgm:spPr/>
    </dgm:pt>
    <dgm:pt modelId="{EA199D0B-5116-43FA-A6F7-A0209D661608}" type="pres">
      <dgm:prSet presAssocID="{C41CE4D1-CE3C-47B0-AA4F-83DE495BD18F}" presName="sibTrans" presStyleCnt="0"/>
      <dgm:spPr/>
    </dgm:pt>
    <dgm:pt modelId="{E1BA9313-C0E7-478A-B734-6FE6D7F316A3}" type="pres">
      <dgm:prSet presAssocID="{81E154F2-6A75-4E16-A2A9-0D343715AC6F}" presName="node" presStyleLbl="node1" presStyleIdx="8" presStyleCnt="25">
        <dgm:presLayoutVars>
          <dgm:bulletEnabled val="1"/>
        </dgm:presLayoutVars>
      </dgm:prSet>
      <dgm:spPr/>
    </dgm:pt>
    <dgm:pt modelId="{1D101384-830E-4C8C-A336-20C4284584BD}" type="pres">
      <dgm:prSet presAssocID="{36514E04-952D-446C-AF56-9B51052CFBDE}" presName="sibTrans" presStyleCnt="0"/>
      <dgm:spPr/>
    </dgm:pt>
    <dgm:pt modelId="{627BA25C-CEE5-4BD7-B3C7-1CABAFA5C0B1}" type="pres">
      <dgm:prSet presAssocID="{EC5084BC-EE3D-419B-9621-A86BD2650610}" presName="node" presStyleLbl="node1" presStyleIdx="9" presStyleCnt="25">
        <dgm:presLayoutVars>
          <dgm:bulletEnabled val="1"/>
        </dgm:presLayoutVars>
      </dgm:prSet>
      <dgm:spPr/>
    </dgm:pt>
    <dgm:pt modelId="{CA1F4E9E-FD66-4FDD-BE42-DE276BE4BA1D}" type="pres">
      <dgm:prSet presAssocID="{1CC6F1A2-91C8-471C-9522-9E22DCC71EFB}" presName="sibTrans" presStyleCnt="0"/>
      <dgm:spPr/>
    </dgm:pt>
    <dgm:pt modelId="{EB085616-CBF9-484C-89B8-8E13B4C1DA22}" type="pres">
      <dgm:prSet presAssocID="{980B7282-ACBE-452C-ABE1-5779E2285115}" presName="node" presStyleLbl="node1" presStyleIdx="10" presStyleCnt="25">
        <dgm:presLayoutVars>
          <dgm:bulletEnabled val="1"/>
        </dgm:presLayoutVars>
      </dgm:prSet>
      <dgm:spPr/>
    </dgm:pt>
    <dgm:pt modelId="{D2ED253D-60B4-4930-808E-2446B697AFFB}" type="pres">
      <dgm:prSet presAssocID="{57E2DDBF-D21D-450C-9DBF-C08754721FF4}" presName="sibTrans" presStyleCnt="0"/>
      <dgm:spPr/>
    </dgm:pt>
    <dgm:pt modelId="{281878EA-263E-403E-9420-7FC639E26ADF}" type="pres">
      <dgm:prSet presAssocID="{C9A763F7-81A5-4065-8FE0-94BCD085E0E2}" presName="node" presStyleLbl="node1" presStyleIdx="11" presStyleCnt="25">
        <dgm:presLayoutVars>
          <dgm:bulletEnabled val="1"/>
        </dgm:presLayoutVars>
      </dgm:prSet>
      <dgm:spPr/>
    </dgm:pt>
    <dgm:pt modelId="{22D08542-8AB1-43E3-96A6-9C0E6B8B074D}" type="pres">
      <dgm:prSet presAssocID="{D476607E-CF8D-43D4-8B6C-06C424B55628}" presName="sibTrans" presStyleCnt="0"/>
      <dgm:spPr/>
    </dgm:pt>
    <dgm:pt modelId="{48BC957C-B692-4CBE-9785-D17649507432}" type="pres">
      <dgm:prSet presAssocID="{CA75AD59-4EDE-42ED-A249-F5AD6CD1BA07}" presName="node" presStyleLbl="node1" presStyleIdx="12" presStyleCnt="25">
        <dgm:presLayoutVars>
          <dgm:bulletEnabled val="1"/>
        </dgm:presLayoutVars>
      </dgm:prSet>
      <dgm:spPr/>
    </dgm:pt>
    <dgm:pt modelId="{8CFBA650-0FB6-45D5-802D-6C17860A87F2}" type="pres">
      <dgm:prSet presAssocID="{1200D11A-D1A3-45ED-BE78-5C35FC676B7E}" presName="sibTrans" presStyleCnt="0"/>
      <dgm:spPr/>
    </dgm:pt>
    <dgm:pt modelId="{51819EEB-B116-4C05-8C27-65CF36F1104D}" type="pres">
      <dgm:prSet presAssocID="{B5D0D34E-40DA-4B9A-BBF2-C03BB6256373}" presName="node" presStyleLbl="node1" presStyleIdx="13" presStyleCnt="25">
        <dgm:presLayoutVars>
          <dgm:bulletEnabled val="1"/>
        </dgm:presLayoutVars>
      </dgm:prSet>
      <dgm:spPr/>
    </dgm:pt>
    <dgm:pt modelId="{669801F5-A4FB-4973-9F7A-F726AF892109}" type="pres">
      <dgm:prSet presAssocID="{287DF446-8FB2-4E74-ACC9-2E2CA2D8EC7F}" presName="sibTrans" presStyleCnt="0"/>
      <dgm:spPr/>
    </dgm:pt>
    <dgm:pt modelId="{CC38F6B2-8C46-4650-B9B0-6926EA861876}" type="pres">
      <dgm:prSet presAssocID="{E9E44096-6863-4C53-9D9E-4E9CD97A36AA}" presName="node" presStyleLbl="node1" presStyleIdx="14" presStyleCnt="25">
        <dgm:presLayoutVars>
          <dgm:bulletEnabled val="1"/>
        </dgm:presLayoutVars>
      </dgm:prSet>
      <dgm:spPr/>
    </dgm:pt>
    <dgm:pt modelId="{48E62B40-1F9F-46B2-B385-CC60287994EE}" type="pres">
      <dgm:prSet presAssocID="{4C453B14-4433-473B-B112-C60BF15C3519}" presName="sibTrans" presStyleCnt="0"/>
      <dgm:spPr/>
    </dgm:pt>
    <dgm:pt modelId="{31689E93-FE51-4B7A-B7F7-5947625DFE43}" type="pres">
      <dgm:prSet presAssocID="{1EB64237-BE92-40AB-9B17-2AD515CA36A9}" presName="node" presStyleLbl="node1" presStyleIdx="15" presStyleCnt="25">
        <dgm:presLayoutVars>
          <dgm:bulletEnabled val="1"/>
        </dgm:presLayoutVars>
      </dgm:prSet>
      <dgm:spPr/>
    </dgm:pt>
    <dgm:pt modelId="{70F96295-4D60-4D8C-8FD0-12A245330DBF}" type="pres">
      <dgm:prSet presAssocID="{815643E2-39E0-4E07-B6BA-4232288D8A64}" presName="sibTrans" presStyleCnt="0"/>
      <dgm:spPr/>
    </dgm:pt>
    <dgm:pt modelId="{F78934E6-3533-433A-BFAE-0F8912E12831}" type="pres">
      <dgm:prSet presAssocID="{DA5AA9BF-0422-4D02-8206-04ADF1DCD93A}" presName="node" presStyleLbl="node1" presStyleIdx="16" presStyleCnt="25">
        <dgm:presLayoutVars>
          <dgm:bulletEnabled val="1"/>
        </dgm:presLayoutVars>
      </dgm:prSet>
      <dgm:spPr/>
    </dgm:pt>
    <dgm:pt modelId="{C4540504-1814-4E19-A01B-74C4EFE01BD6}" type="pres">
      <dgm:prSet presAssocID="{70A93360-34CA-4966-B61C-C567F58EABF7}" presName="sibTrans" presStyleCnt="0"/>
      <dgm:spPr/>
    </dgm:pt>
    <dgm:pt modelId="{FDED48C0-B995-4B6B-BD5B-CD1F96629DE2}" type="pres">
      <dgm:prSet presAssocID="{5E88DE8B-8A4D-4310-8714-89D9BE3D29D9}" presName="node" presStyleLbl="node1" presStyleIdx="17" presStyleCnt="25">
        <dgm:presLayoutVars>
          <dgm:bulletEnabled val="1"/>
        </dgm:presLayoutVars>
      </dgm:prSet>
      <dgm:spPr/>
    </dgm:pt>
    <dgm:pt modelId="{8CEA5DB4-4B3C-440A-B8ED-E776438F04AD}" type="pres">
      <dgm:prSet presAssocID="{9A11DF14-0F24-434D-B941-5C6EA6520090}" presName="sibTrans" presStyleCnt="0"/>
      <dgm:spPr/>
    </dgm:pt>
    <dgm:pt modelId="{08F2C2B7-8241-41BE-B7AE-6C6E134542BC}" type="pres">
      <dgm:prSet presAssocID="{8423C2BB-CCD7-4A4E-9D7A-4B997F9BD511}" presName="node" presStyleLbl="node1" presStyleIdx="18" presStyleCnt="25">
        <dgm:presLayoutVars>
          <dgm:bulletEnabled val="1"/>
        </dgm:presLayoutVars>
      </dgm:prSet>
      <dgm:spPr/>
    </dgm:pt>
    <dgm:pt modelId="{043C9C87-AC96-45D6-8868-30CAB42E1BE5}" type="pres">
      <dgm:prSet presAssocID="{AD2E8D69-C8D1-41B1-8B78-244720CAA205}" presName="sibTrans" presStyleCnt="0"/>
      <dgm:spPr/>
    </dgm:pt>
    <dgm:pt modelId="{4F2FE471-8EC9-4AB2-B6E6-3AE5FB0E07B5}" type="pres">
      <dgm:prSet presAssocID="{A32B6433-FDC4-4657-83FB-410D8289790D}" presName="node" presStyleLbl="node1" presStyleIdx="19" presStyleCnt="25">
        <dgm:presLayoutVars>
          <dgm:bulletEnabled val="1"/>
        </dgm:presLayoutVars>
      </dgm:prSet>
      <dgm:spPr/>
    </dgm:pt>
    <dgm:pt modelId="{99E96D70-5640-4867-8A06-9623E6B0D522}" type="pres">
      <dgm:prSet presAssocID="{881D087C-5EED-453F-8AF9-4842C9340A48}" presName="sibTrans" presStyleCnt="0"/>
      <dgm:spPr/>
    </dgm:pt>
    <dgm:pt modelId="{A1FD145C-6007-4E16-B9D0-441590471846}" type="pres">
      <dgm:prSet presAssocID="{4EDAFF6B-3F15-4C64-987D-FDC2E2E47F6E}" presName="node" presStyleLbl="node1" presStyleIdx="20" presStyleCnt="25">
        <dgm:presLayoutVars>
          <dgm:bulletEnabled val="1"/>
        </dgm:presLayoutVars>
      </dgm:prSet>
      <dgm:spPr/>
    </dgm:pt>
    <dgm:pt modelId="{28B33A95-9BAF-400C-95F1-DA60B3C1D444}" type="pres">
      <dgm:prSet presAssocID="{6B1D286A-E934-4E19-8B6C-DF2F3C30BC3E}" presName="sibTrans" presStyleCnt="0"/>
      <dgm:spPr/>
    </dgm:pt>
    <dgm:pt modelId="{649C94B7-CE00-4CB0-8176-7ED90FF31F92}" type="pres">
      <dgm:prSet presAssocID="{67446381-9418-43FB-BF5E-A8213C8BFF98}" presName="node" presStyleLbl="node1" presStyleIdx="21" presStyleCnt="25">
        <dgm:presLayoutVars>
          <dgm:bulletEnabled val="1"/>
        </dgm:presLayoutVars>
      </dgm:prSet>
      <dgm:spPr/>
    </dgm:pt>
    <dgm:pt modelId="{07B12FD6-2D4F-4527-9D65-9B088A41ADD5}" type="pres">
      <dgm:prSet presAssocID="{5CE37069-A9C0-4C2F-9EDF-85ECBBF11ED7}" presName="sibTrans" presStyleCnt="0"/>
      <dgm:spPr/>
    </dgm:pt>
    <dgm:pt modelId="{DB819940-6EF6-4F2C-AA91-9F34F8DEB225}" type="pres">
      <dgm:prSet presAssocID="{B1E779FC-44CF-4227-A0B7-5FCBBA8E6FAE}" presName="node" presStyleLbl="node1" presStyleIdx="22" presStyleCnt="25">
        <dgm:presLayoutVars>
          <dgm:bulletEnabled val="1"/>
        </dgm:presLayoutVars>
      </dgm:prSet>
      <dgm:spPr/>
    </dgm:pt>
    <dgm:pt modelId="{A567A46B-8E56-41A3-9717-35B9E65BC9DF}" type="pres">
      <dgm:prSet presAssocID="{6011ADAD-D405-424F-8094-441087B3F099}" presName="sibTrans" presStyleCnt="0"/>
      <dgm:spPr/>
    </dgm:pt>
    <dgm:pt modelId="{1348360E-4BB6-4FD4-AAD5-B63BFCBDAB88}" type="pres">
      <dgm:prSet presAssocID="{39F69AD3-2FE0-4975-BA62-16EB35205FCC}" presName="node" presStyleLbl="node1" presStyleIdx="23" presStyleCnt="25">
        <dgm:presLayoutVars>
          <dgm:bulletEnabled val="1"/>
        </dgm:presLayoutVars>
      </dgm:prSet>
      <dgm:spPr/>
    </dgm:pt>
    <dgm:pt modelId="{306AF473-5D58-463A-BBC5-60D4C35FA327}" type="pres">
      <dgm:prSet presAssocID="{5F956A66-5216-49F9-8F05-0500E46D016A}" presName="sibTrans" presStyleCnt="0"/>
      <dgm:spPr/>
    </dgm:pt>
    <dgm:pt modelId="{11A96C15-76A5-4646-A9C5-AE9FC3DF1868}" type="pres">
      <dgm:prSet presAssocID="{7FA47D0B-0DC4-484B-9DF1-03F3803D2E81}" presName="node" presStyleLbl="node1" presStyleIdx="24" presStyleCnt="25">
        <dgm:presLayoutVars>
          <dgm:bulletEnabled val="1"/>
        </dgm:presLayoutVars>
      </dgm:prSet>
      <dgm:spPr/>
    </dgm:pt>
  </dgm:ptLst>
  <dgm:cxnLst>
    <dgm:cxn modelId="{74990305-FF6F-48FF-A41A-5CF183F024A9}" type="presOf" srcId="{E4AC8E21-BAEE-4350-8F37-A3E7E10BFB99}" destId="{C02D4067-CEC0-4537-9544-BD29B2DD25FB}" srcOrd="0" destOrd="0" presId="urn:microsoft.com/office/officeart/2005/8/layout/default"/>
    <dgm:cxn modelId="{D680930B-8172-4D6D-8E06-BDBDFDBDE6EE}" type="presOf" srcId="{876BE285-6CA2-49D5-A2E0-689BA1BB5B47}" destId="{B848A00B-73F7-4BF2-BD0F-EB4DBECBC74F}" srcOrd="0" destOrd="0" presId="urn:microsoft.com/office/officeart/2005/8/layout/default"/>
    <dgm:cxn modelId="{05176F13-3427-4D59-AACD-8979CF1A23CD}" srcId="{CC18BFB8-E0F1-4E5F-A745-8E895C252227}" destId="{876BE285-6CA2-49D5-A2E0-689BA1BB5B47}" srcOrd="5" destOrd="0" parTransId="{910F8EDF-36AA-4F4B-9F22-A9D2DB9F3EE5}" sibTransId="{78F28160-1DD0-4DCC-9431-0F9ACCACA4A0}"/>
    <dgm:cxn modelId="{30097813-B02F-4CF1-AA3E-4EC6D6AA3BBC}" srcId="{CC18BFB8-E0F1-4E5F-A745-8E895C252227}" destId="{4EDAFF6B-3F15-4C64-987D-FDC2E2E47F6E}" srcOrd="20" destOrd="0" parTransId="{3A01289C-D253-45F4-A083-34D181805609}" sibTransId="{6B1D286A-E934-4E19-8B6C-DF2F3C30BC3E}"/>
    <dgm:cxn modelId="{BEC85813-6E5A-41AB-84A7-ABD2A1A2C442}" type="presOf" srcId="{CA75AD59-4EDE-42ED-A249-F5AD6CD1BA07}" destId="{48BC957C-B692-4CBE-9785-D17649507432}" srcOrd="0" destOrd="0" presId="urn:microsoft.com/office/officeart/2005/8/layout/default"/>
    <dgm:cxn modelId="{00F4A415-218F-4445-B4F7-9AA60AABA40F}" type="presOf" srcId="{1EB64237-BE92-40AB-9B17-2AD515CA36A9}" destId="{31689E93-FE51-4B7A-B7F7-5947625DFE43}" srcOrd="0" destOrd="0" presId="urn:microsoft.com/office/officeart/2005/8/layout/default"/>
    <dgm:cxn modelId="{ADFAB215-509E-4EEA-B726-026B22E8F188}" type="presOf" srcId="{C9A763F7-81A5-4065-8FE0-94BCD085E0E2}" destId="{281878EA-263E-403E-9420-7FC639E26ADF}" srcOrd="0" destOrd="0" presId="urn:microsoft.com/office/officeart/2005/8/layout/default"/>
    <dgm:cxn modelId="{B5A59D1B-FA76-47BB-A583-E33DAC0EA762}" type="presOf" srcId="{5E88DE8B-8A4D-4310-8714-89D9BE3D29D9}" destId="{FDED48C0-B995-4B6B-BD5B-CD1F96629DE2}" srcOrd="0" destOrd="0" presId="urn:microsoft.com/office/officeart/2005/8/layout/default"/>
    <dgm:cxn modelId="{8572551F-D7DC-42E0-8370-59DCAE2A0F0A}" srcId="{CC18BFB8-E0F1-4E5F-A745-8E895C252227}" destId="{85E528AB-E058-49A2-8F50-FE8931EC7006}" srcOrd="2" destOrd="0" parTransId="{E079A06C-FF8B-4C65-8BA2-63525DCB481A}" sibTransId="{2A8667F1-9E57-4C88-BF01-F7C6C7FDE3C8}"/>
    <dgm:cxn modelId="{A0312A23-5AEC-4F35-AC54-07722FC15487}" type="presOf" srcId="{B1E779FC-44CF-4227-A0B7-5FCBBA8E6FAE}" destId="{DB819940-6EF6-4F2C-AA91-9F34F8DEB225}" srcOrd="0" destOrd="0" presId="urn:microsoft.com/office/officeart/2005/8/layout/default"/>
    <dgm:cxn modelId="{0CF45524-F83E-43AC-982B-DF2E30910EE4}" srcId="{CC18BFB8-E0F1-4E5F-A745-8E895C252227}" destId="{EC5084BC-EE3D-419B-9621-A86BD2650610}" srcOrd="9" destOrd="0" parTransId="{6C705A20-4164-4B52-BB81-EA02722FDBE5}" sibTransId="{1CC6F1A2-91C8-471C-9522-9E22DCC71EFB}"/>
    <dgm:cxn modelId="{2DB9B424-8BAE-474A-BFAD-D56EEEE9F8BB}" type="presOf" srcId="{67446381-9418-43FB-BF5E-A8213C8BFF98}" destId="{649C94B7-CE00-4CB0-8176-7ED90FF31F92}" srcOrd="0" destOrd="0" presId="urn:microsoft.com/office/officeart/2005/8/layout/default"/>
    <dgm:cxn modelId="{40BDC02E-F69B-4722-9768-F761AD8A25EE}" type="presOf" srcId="{CC18BFB8-E0F1-4E5F-A745-8E895C252227}" destId="{D4470B12-1BE3-4EDE-8CAD-0DC465F67B39}" srcOrd="0" destOrd="0" presId="urn:microsoft.com/office/officeart/2005/8/layout/default"/>
    <dgm:cxn modelId="{C8116D30-A2AC-4CB6-AAFE-D499F054BD78}" srcId="{CC18BFB8-E0F1-4E5F-A745-8E895C252227}" destId="{DA5AA9BF-0422-4D02-8206-04ADF1DCD93A}" srcOrd="16" destOrd="0" parTransId="{CC777283-2EC5-4BBA-B276-9CF2C891837F}" sibTransId="{70A93360-34CA-4966-B61C-C567F58EABF7}"/>
    <dgm:cxn modelId="{AF11543B-A051-4D84-93D9-1490C0944D5A}" srcId="{CC18BFB8-E0F1-4E5F-A745-8E895C252227}" destId="{7FA47D0B-0DC4-484B-9DF1-03F3803D2E81}" srcOrd="24" destOrd="0" parTransId="{EE0F8932-F073-49C2-9295-305CEDC40B03}" sibTransId="{9172AE03-905E-452B-8585-3154B2087DC2}"/>
    <dgm:cxn modelId="{D20E0C5F-16CF-4240-8A31-4BCFE21DE9CB}" type="presOf" srcId="{C29D5B27-CA5D-42D0-B03A-CF37AC3DD88E}" destId="{5B19C9AF-C008-4567-A8F3-C6ED0D716E57}" srcOrd="0" destOrd="0" presId="urn:microsoft.com/office/officeart/2005/8/layout/default"/>
    <dgm:cxn modelId="{37CAF75F-7C23-4F2B-A432-B65CE1135E15}" type="presOf" srcId="{EC5084BC-EE3D-419B-9621-A86BD2650610}" destId="{627BA25C-CEE5-4BD7-B3C7-1CABAFA5C0B1}" srcOrd="0" destOrd="0" presId="urn:microsoft.com/office/officeart/2005/8/layout/default"/>
    <dgm:cxn modelId="{9475AD60-1033-4E59-AF97-6B6DA8758DB6}" type="presOf" srcId="{85E528AB-E058-49A2-8F50-FE8931EC7006}" destId="{3276B8C1-77D8-4022-9201-CA3305F21440}" srcOrd="0" destOrd="0" presId="urn:microsoft.com/office/officeart/2005/8/layout/default"/>
    <dgm:cxn modelId="{1C206C62-1A62-44DC-9FD6-14578A12AE70}" srcId="{CC18BFB8-E0F1-4E5F-A745-8E895C252227}" destId="{980B7282-ACBE-452C-ABE1-5779E2285115}" srcOrd="10" destOrd="0" parTransId="{2FCD4A8D-EFB9-4375-A8BF-401728009218}" sibTransId="{57E2DDBF-D21D-450C-9DBF-C08754721FF4}"/>
    <dgm:cxn modelId="{DB972965-CD44-4B00-AE3B-43044880AB9D}" type="presOf" srcId="{39F69AD3-2FE0-4975-BA62-16EB35205FCC}" destId="{1348360E-4BB6-4FD4-AAD5-B63BFCBDAB88}" srcOrd="0" destOrd="0" presId="urn:microsoft.com/office/officeart/2005/8/layout/default"/>
    <dgm:cxn modelId="{9B0AC246-B044-41BB-8B4E-E860B9102D5E}" srcId="{CC18BFB8-E0F1-4E5F-A745-8E895C252227}" destId="{8423C2BB-CCD7-4A4E-9D7A-4B997F9BD511}" srcOrd="18" destOrd="0" parTransId="{F8674F31-5C4B-4485-AA06-C1366DE50EA1}" sibTransId="{AD2E8D69-C8D1-41B1-8B78-244720CAA205}"/>
    <dgm:cxn modelId="{A75E4068-D7A7-4956-B2F7-F60E6BF7239C}" srcId="{CC18BFB8-E0F1-4E5F-A745-8E895C252227}" destId="{53C5115E-BDB4-41FD-826A-076F331F1FA8}" srcOrd="3" destOrd="0" parTransId="{6BC0C3E1-8D84-46EA-9E78-356CB43E305E}" sibTransId="{C04093A1-088D-4670-B1C2-0F7C3A0B0820}"/>
    <dgm:cxn modelId="{0587426A-2AE6-4A7D-AA9C-78F98FE83DF7}" type="presOf" srcId="{980B7282-ACBE-452C-ABE1-5779E2285115}" destId="{EB085616-CBF9-484C-89B8-8E13B4C1DA22}" srcOrd="0" destOrd="0" presId="urn:microsoft.com/office/officeart/2005/8/layout/default"/>
    <dgm:cxn modelId="{E4E9274C-CFA6-49DE-B513-E34598C859D9}" type="presOf" srcId="{B5D0D34E-40DA-4B9A-BBF2-C03BB6256373}" destId="{51819EEB-B116-4C05-8C27-65CF36F1104D}" srcOrd="0" destOrd="0" presId="urn:microsoft.com/office/officeart/2005/8/layout/default"/>
    <dgm:cxn modelId="{231A476C-B088-403A-AAAF-64AF09E3E2FB}" type="presOf" srcId="{53C5115E-BDB4-41FD-826A-076F331F1FA8}" destId="{B68D7A84-C07E-4F21-9B00-1E15F7FE5430}" srcOrd="0" destOrd="0" presId="urn:microsoft.com/office/officeart/2005/8/layout/default"/>
    <dgm:cxn modelId="{33F8596C-9DFB-41B4-A556-98347EACC518}" srcId="{CC18BFB8-E0F1-4E5F-A745-8E895C252227}" destId="{ECFA61A0-C11F-4CA5-8498-5038F6C6B37C}" srcOrd="4" destOrd="0" parTransId="{B8A7A6F4-2454-4515-9800-429ADB765A1D}" sibTransId="{D139E77E-D0D5-4739-A45E-839FFB8A9348}"/>
    <dgm:cxn modelId="{29B1526E-31E1-4E7F-B2CB-66CEFBE9A890}" srcId="{CC18BFB8-E0F1-4E5F-A745-8E895C252227}" destId="{C9A763F7-81A5-4065-8FE0-94BCD085E0E2}" srcOrd="11" destOrd="0" parTransId="{B8FFE21C-808D-4B15-B790-ABBDAC5BC884}" sibTransId="{D476607E-CF8D-43D4-8B6C-06C424B55628}"/>
    <dgm:cxn modelId="{2E78874E-3901-4407-9D71-7920215C09F8}" type="presOf" srcId="{E9E44096-6863-4C53-9D9E-4E9CD97A36AA}" destId="{CC38F6B2-8C46-4650-B9B0-6926EA861876}" srcOrd="0" destOrd="0" presId="urn:microsoft.com/office/officeart/2005/8/layout/default"/>
    <dgm:cxn modelId="{CB1FA750-B212-4D0D-A2EC-1B7FEA627FDB}" srcId="{CC18BFB8-E0F1-4E5F-A745-8E895C252227}" destId="{B5D0D34E-40DA-4B9A-BBF2-C03BB6256373}" srcOrd="13" destOrd="0" parTransId="{A9F5AFCF-553D-4613-AFA2-07B5E96B7926}" sibTransId="{287DF446-8FB2-4E74-ACC9-2E2CA2D8EC7F}"/>
    <dgm:cxn modelId="{84046776-2695-4174-A538-70057F4DEEC5}" type="presOf" srcId="{A32B6433-FDC4-4657-83FB-410D8289790D}" destId="{4F2FE471-8EC9-4AB2-B6E6-3AE5FB0E07B5}" srcOrd="0" destOrd="0" presId="urn:microsoft.com/office/officeart/2005/8/layout/default"/>
    <dgm:cxn modelId="{0876C656-9ED6-4F4B-AAD3-7AD48A988095}" srcId="{CC18BFB8-E0F1-4E5F-A745-8E895C252227}" destId="{E9E44096-6863-4C53-9D9E-4E9CD97A36AA}" srcOrd="14" destOrd="0" parTransId="{EB20C03B-95CC-4CCF-82D8-19A39A1D7DAC}" sibTransId="{4C453B14-4433-473B-B112-C60BF15C3519}"/>
    <dgm:cxn modelId="{1BBC8258-D48B-48F2-A4D1-EFA04C66579D}" srcId="{CC18BFB8-E0F1-4E5F-A745-8E895C252227}" destId="{1EB64237-BE92-40AB-9B17-2AD515CA36A9}" srcOrd="15" destOrd="0" parTransId="{22329419-D713-4785-983F-A22D02BDE099}" sibTransId="{815643E2-39E0-4E07-B6BA-4232288D8A64}"/>
    <dgm:cxn modelId="{35F22F7B-EDCE-4306-BA52-55A24D9B4D8F}" type="presOf" srcId="{8423C2BB-CCD7-4A4E-9D7A-4B997F9BD511}" destId="{08F2C2B7-8241-41BE-B7AE-6C6E134542BC}" srcOrd="0" destOrd="0" presId="urn:microsoft.com/office/officeart/2005/8/layout/default"/>
    <dgm:cxn modelId="{8B07F17B-D7C4-4D4A-8398-C7C1AD5CA2C4}" type="presOf" srcId="{40709114-5D70-4D43-8ADC-10AA9D815D28}" destId="{DC9E7F3A-AFEE-4749-ACFC-278CEBD653BD}" srcOrd="0" destOrd="0" presId="urn:microsoft.com/office/officeart/2005/8/layout/default"/>
    <dgm:cxn modelId="{44A6CB8B-3F2F-460C-A706-0C5D2C055948}" type="presOf" srcId="{81E154F2-6A75-4E16-A2A9-0D343715AC6F}" destId="{E1BA9313-C0E7-478A-B734-6FE6D7F316A3}" srcOrd="0" destOrd="0" presId="urn:microsoft.com/office/officeart/2005/8/layout/default"/>
    <dgm:cxn modelId="{B4AA1A95-4C8E-4702-BAFE-A88938F067D5}" srcId="{CC18BFB8-E0F1-4E5F-A745-8E895C252227}" destId="{67446381-9418-43FB-BF5E-A8213C8BFF98}" srcOrd="21" destOrd="0" parTransId="{6F78DED2-1148-48ED-80BD-E5CDB4EEBF57}" sibTransId="{5CE37069-A9C0-4C2F-9EDF-85ECBBF11ED7}"/>
    <dgm:cxn modelId="{8B064797-4096-4458-A41C-BA3D244E8F33}" srcId="{CC18BFB8-E0F1-4E5F-A745-8E895C252227}" destId="{39F69AD3-2FE0-4975-BA62-16EB35205FCC}" srcOrd="23" destOrd="0" parTransId="{3098BCF6-B41F-4F3D-A071-2F48FE714A9E}" sibTransId="{5F956A66-5216-49F9-8F05-0500E46D016A}"/>
    <dgm:cxn modelId="{C7A2DBA5-86B3-40F9-9527-3731CF4AD4C9}" srcId="{CC18BFB8-E0F1-4E5F-A745-8E895C252227}" destId="{40709114-5D70-4D43-8ADC-10AA9D815D28}" srcOrd="1" destOrd="0" parTransId="{EDB69CB1-4497-463A-BFF5-3AB2CD5D2611}" sibTransId="{F701B410-B0B0-421B-B218-AF983BD4C74A}"/>
    <dgm:cxn modelId="{7BDF27A6-C7FD-48CD-AC06-84EDC58774A9}" srcId="{CC18BFB8-E0F1-4E5F-A745-8E895C252227}" destId="{B1E779FC-44CF-4227-A0B7-5FCBBA8E6FAE}" srcOrd="22" destOrd="0" parTransId="{63008044-65E4-418E-9519-05941B2CF195}" sibTransId="{6011ADAD-D405-424F-8094-441087B3F099}"/>
    <dgm:cxn modelId="{3288BAA7-5BE4-47FC-9277-675D0E0001D1}" srcId="{CC18BFB8-E0F1-4E5F-A745-8E895C252227}" destId="{C29D5B27-CA5D-42D0-B03A-CF37AC3DD88E}" srcOrd="7" destOrd="0" parTransId="{5961D250-E09C-4FC0-9575-9E1AA115A803}" sibTransId="{C41CE4D1-CE3C-47B0-AA4F-83DE495BD18F}"/>
    <dgm:cxn modelId="{51F6D9AD-D65F-4DBA-944B-FCB6DA56E5E6}" type="presOf" srcId="{4EDAFF6B-3F15-4C64-987D-FDC2E2E47F6E}" destId="{A1FD145C-6007-4E16-B9D0-441590471846}" srcOrd="0" destOrd="0" presId="urn:microsoft.com/office/officeart/2005/8/layout/default"/>
    <dgm:cxn modelId="{F688D1AE-1DAE-42CA-BF40-0F025A634542}" srcId="{CC18BFB8-E0F1-4E5F-A745-8E895C252227}" destId="{C3C56CB1-6282-445E-9F31-0153D6651EB8}" srcOrd="0" destOrd="0" parTransId="{3993007F-A8F0-421B-AC28-78D47569D9B2}" sibTransId="{54096B7F-04E4-4259-A6DF-18E60958FA4E}"/>
    <dgm:cxn modelId="{8D4694B2-F7A6-44CA-BBC0-891868F38A1C}" srcId="{CC18BFB8-E0F1-4E5F-A745-8E895C252227}" destId="{CA75AD59-4EDE-42ED-A249-F5AD6CD1BA07}" srcOrd="12" destOrd="0" parTransId="{FA0397D5-FC1D-4FD4-9381-D58C5E7D04D7}" sibTransId="{1200D11A-D1A3-45ED-BE78-5C35FC676B7E}"/>
    <dgm:cxn modelId="{A5E642C4-3790-46E3-9C3C-6C69FC52ACD6}" srcId="{CC18BFB8-E0F1-4E5F-A745-8E895C252227}" destId="{5E88DE8B-8A4D-4310-8714-89D9BE3D29D9}" srcOrd="17" destOrd="0" parTransId="{5CB13774-C585-46F4-B16D-172AAAFD02EA}" sibTransId="{9A11DF14-0F24-434D-B941-5C6EA6520090}"/>
    <dgm:cxn modelId="{3ED615CF-AEDC-4E66-B7F8-D68407AD3A82}" type="presOf" srcId="{DA5AA9BF-0422-4D02-8206-04ADF1DCD93A}" destId="{F78934E6-3533-433A-BFAE-0F8912E12831}" srcOrd="0" destOrd="0" presId="urn:microsoft.com/office/officeart/2005/8/layout/default"/>
    <dgm:cxn modelId="{69843FDA-9CE0-4474-BC83-A3C1B3818B5C}" srcId="{CC18BFB8-E0F1-4E5F-A745-8E895C252227}" destId="{81E154F2-6A75-4E16-A2A9-0D343715AC6F}" srcOrd="8" destOrd="0" parTransId="{CDB0B568-D6C1-4593-A904-84C427BA452D}" sibTransId="{36514E04-952D-446C-AF56-9B51052CFBDE}"/>
    <dgm:cxn modelId="{1F1BDBDB-A2ED-4B2F-95E3-51A28F305F18}" srcId="{CC18BFB8-E0F1-4E5F-A745-8E895C252227}" destId="{E4AC8E21-BAEE-4350-8F37-A3E7E10BFB99}" srcOrd="6" destOrd="0" parTransId="{A3444A62-7DA9-44C0-9139-E9D6076D1CC3}" sibTransId="{AD66C33A-0417-4428-A701-44A6A1700F4A}"/>
    <dgm:cxn modelId="{846729DD-4596-429F-8100-122255C2CE73}" type="presOf" srcId="{C3C56CB1-6282-445E-9F31-0153D6651EB8}" destId="{AA1A9B70-6DD6-4A01-A1D1-785ABB8A8EB0}" srcOrd="0" destOrd="0" presId="urn:microsoft.com/office/officeart/2005/8/layout/default"/>
    <dgm:cxn modelId="{40129DE2-D7E1-4FA7-A9B1-6300896C24FA}" type="presOf" srcId="{ECFA61A0-C11F-4CA5-8498-5038F6C6B37C}" destId="{ECE9B14F-1D04-4A8F-8620-06CE85CBAF56}" srcOrd="0" destOrd="0" presId="urn:microsoft.com/office/officeart/2005/8/layout/default"/>
    <dgm:cxn modelId="{6F288CEA-EFA3-4024-A36D-598ED2C00DFD}" srcId="{CC18BFB8-E0F1-4E5F-A745-8E895C252227}" destId="{A32B6433-FDC4-4657-83FB-410D8289790D}" srcOrd="19" destOrd="0" parTransId="{2D470131-7793-4003-B925-534ABBEC99E3}" sibTransId="{881D087C-5EED-453F-8AF9-4842C9340A48}"/>
    <dgm:cxn modelId="{8FCF86F0-EA94-4150-B9E4-28FAFFC7872E}" type="presOf" srcId="{7FA47D0B-0DC4-484B-9DF1-03F3803D2E81}" destId="{11A96C15-76A5-4646-A9C5-AE9FC3DF1868}" srcOrd="0" destOrd="0" presId="urn:microsoft.com/office/officeart/2005/8/layout/default"/>
    <dgm:cxn modelId="{8E0E57FC-B585-4A59-91EE-6620FB508C69}" type="presParOf" srcId="{D4470B12-1BE3-4EDE-8CAD-0DC465F67B39}" destId="{AA1A9B70-6DD6-4A01-A1D1-785ABB8A8EB0}" srcOrd="0" destOrd="0" presId="urn:microsoft.com/office/officeart/2005/8/layout/default"/>
    <dgm:cxn modelId="{80F17CF4-632B-4914-8175-4413FBDAD92C}" type="presParOf" srcId="{D4470B12-1BE3-4EDE-8CAD-0DC465F67B39}" destId="{F64DF9D3-2E04-47F8-A9F1-3618323D25BC}" srcOrd="1" destOrd="0" presId="urn:microsoft.com/office/officeart/2005/8/layout/default"/>
    <dgm:cxn modelId="{1428145E-A465-4D68-9727-FF0EB9A55742}" type="presParOf" srcId="{D4470B12-1BE3-4EDE-8CAD-0DC465F67B39}" destId="{DC9E7F3A-AFEE-4749-ACFC-278CEBD653BD}" srcOrd="2" destOrd="0" presId="urn:microsoft.com/office/officeart/2005/8/layout/default"/>
    <dgm:cxn modelId="{643BCCD9-65B2-4DCA-8AEA-C7865B961080}" type="presParOf" srcId="{D4470B12-1BE3-4EDE-8CAD-0DC465F67B39}" destId="{F62E38D8-B8B5-4CD7-8DB2-DD5D5FD275B1}" srcOrd="3" destOrd="0" presId="urn:microsoft.com/office/officeart/2005/8/layout/default"/>
    <dgm:cxn modelId="{B3AFC313-3D60-4E62-8C58-63F5513F152D}" type="presParOf" srcId="{D4470B12-1BE3-4EDE-8CAD-0DC465F67B39}" destId="{3276B8C1-77D8-4022-9201-CA3305F21440}" srcOrd="4" destOrd="0" presId="urn:microsoft.com/office/officeart/2005/8/layout/default"/>
    <dgm:cxn modelId="{89084617-BD7D-42D5-8AFF-7CE013311CDD}" type="presParOf" srcId="{D4470B12-1BE3-4EDE-8CAD-0DC465F67B39}" destId="{47B478B0-F361-4B0D-B5AD-576B8A2EA881}" srcOrd="5" destOrd="0" presId="urn:microsoft.com/office/officeart/2005/8/layout/default"/>
    <dgm:cxn modelId="{2C796A22-3868-4A44-A3E1-6795CF4BC5AF}" type="presParOf" srcId="{D4470B12-1BE3-4EDE-8CAD-0DC465F67B39}" destId="{B68D7A84-C07E-4F21-9B00-1E15F7FE5430}" srcOrd="6" destOrd="0" presId="urn:microsoft.com/office/officeart/2005/8/layout/default"/>
    <dgm:cxn modelId="{A72C1D43-E53C-4D4B-AB84-553A59AABF3C}" type="presParOf" srcId="{D4470B12-1BE3-4EDE-8CAD-0DC465F67B39}" destId="{74A8DB0E-A66E-4496-96B7-72630F8F9B08}" srcOrd="7" destOrd="0" presId="urn:microsoft.com/office/officeart/2005/8/layout/default"/>
    <dgm:cxn modelId="{01496517-87DD-4F61-BF35-86E02A052577}" type="presParOf" srcId="{D4470B12-1BE3-4EDE-8CAD-0DC465F67B39}" destId="{ECE9B14F-1D04-4A8F-8620-06CE85CBAF56}" srcOrd="8" destOrd="0" presId="urn:microsoft.com/office/officeart/2005/8/layout/default"/>
    <dgm:cxn modelId="{704782C5-78D7-41EB-953E-93C19D924F3E}" type="presParOf" srcId="{D4470B12-1BE3-4EDE-8CAD-0DC465F67B39}" destId="{E49BADE7-0DA9-4D88-85F7-9F20686AA589}" srcOrd="9" destOrd="0" presId="urn:microsoft.com/office/officeart/2005/8/layout/default"/>
    <dgm:cxn modelId="{A4454418-3FBD-48CF-A31B-499D976B2DB4}" type="presParOf" srcId="{D4470B12-1BE3-4EDE-8CAD-0DC465F67B39}" destId="{B848A00B-73F7-4BF2-BD0F-EB4DBECBC74F}" srcOrd="10" destOrd="0" presId="urn:microsoft.com/office/officeart/2005/8/layout/default"/>
    <dgm:cxn modelId="{D0B585A8-6C15-4174-87AE-AE3C91421D34}" type="presParOf" srcId="{D4470B12-1BE3-4EDE-8CAD-0DC465F67B39}" destId="{23479DB2-0A9A-41C1-BC0B-D8564020A974}" srcOrd="11" destOrd="0" presId="urn:microsoft.com/office/officeart/2005/8/layout/default"/>
    <dgm:cxn modelId="{6F150675-6C0C-4472-B847-DBC2ED7A3BEB}" type="presParOf" srcId="{D4470B12-1BE3-4EDE-8CAD-0DC465F67B39}" destId="{C02D4067-CEC0-4537-9544-BD29B2DD25FB}" srcOrd="12" destOrd="0" presId="urn:microsoft.com/office/officeart/2005/8/layout/default"/>
    <dgm:cxn modelId="{83E4EFA4-9E3D-42D4-A820-B30009D4E08F}" type="presParOf" srcId="{D4470B12-1BE3-4EDE-8CAD-0DC465F67B39}" destId="{F22C1DF6-7D6B-4A14-A72E-64B3C15D7390}" srcOrd="13" destOrd="0" presId="urn:microsoft.com/office/officeart/2005/8/layout/default"/>
    <dgm:cxn modelId="{C65B2873-B16C-4D36-B6DE-AA74728CA577}" type="presParOf" srcId="{D4470B12-1BE3-4EDE-8CAD-0DC465F67B39}" destId="{5B19C9AF-C008-4567-A8F3-C6ED0D716E57}" srcOrd="14" destOrd="0" presId="urn:microsoft.com/office/officeart/2005/8/layout/default"/>
    <dgm:cxn modelId="{C6B8EF8F-9035-47ED-9FF1-0F30C49DA222}" type="presParOf" srcId="{D4470B12-1BE3-4EDE-8CAD-0DC465F67B39}" destId="{EA199D0B-5116-43FA-A6F7-A0209D661608}" srcOrd="15" destOrd="0" presId="urn:microsoft.com/office/officeart/2005/8/layout/default"/>
    <dgm:cxn modelId="{8839E964-0273-41BF-B55A-230A7142751C}" type="presParOf" srcId="{D4470B12-1BE3-4EDE-8CAD-0DC465F67B39}" destId="{E1BA9313-C0E7-478A-B734-6FE6D7F316A3}" srcOrd="16" destOrd="0" presId="urn:microsoft.com/office/officeart/2005/8/layout/default"/>
    <dgm:cxn modelId="{11EFC246-53F0-43FC-AC78-09DCD4FF0228}" type="presParOf" srcId="{D4470B12-1BE3-4EDE-8CAD-0DC465F67B39}" destId="{1D101384-830E-4C8C-A336-20C4284584BD}" srcOrd="17" destOrd="0" presId="urn:microsoft.com/office/officeart/2005/8/layout/default"/>
    <dgm:cxn modelId="{8B7DCC74-3489-4A4C-9DCE-9E46A0A8368B}" type="presParOf" srcId="{D4470B12-1BE3-4EDE-8CAD-0DC465F67B39}" destId="{627BA25C-CEE5-4BD7-B3C7-1CABAFA5C0B1}" srcOrd="18" destOrd="0" presId="urn:microsoft.com/office/officeart/2005/8/layout/default"/>
    <dgm:cxn modelId="{64D3907A-5A32-4071-A40E-9F68B788831F}" type="presParOf" srcId="{D4470B12-1BE3-4EDE-8CAD-0DC465F67B39}" destId="{CA1F4E9E-FD66-4FDD-BE42-DE276BE4BA1D}" srcOrd="19" destOrd="0" presId="urn:microsoft.com/office/officeart/2005/8/layout/default"/>
    <dgm:cxn modelId="{044D06EE-1594-4473-BDA3-95DA4B2B001A}" type="presParOf" srcId="{D4470B12-1BE3-4EDE-8CAD-0DC465F67B39}" destId="{EB085616-CBF9-484C-89B8-8E13B4C1DA22}" srcOrd="20" destOrd="0" presId="urn:microsoft.com/office/officeart/2005/8/layout/default"/>
    <dgm:cxn modelId="{D155FDB5-C689-4F6C-A2F1-94F531EA48AE}" type="presParOf" srcId="{D4470B12-1BE3-4EDE-8CAD-0DC465F67B39}" destId="{D2ED253D-60B4-4930-808E-2446B697AFFB}" srcOrd="21" destOrd="0" presId="urn:microsoft.com/office/officeart/2005/8/layout/default"/>
    <dgm:cxn modelId="{5EC33EAC-646C-4C37-8053-889D006576F5}" type="presParOf" srcId="{D4470B12-1BE3-4EDE-8CAD-0DC465F67B39}" destId="{281878EA-263E-403E-9420-7FC639E26ADF}" srcOrd="22" destOrd="0" presId="urn:microsoft.com/office/officeart/2005/8/layout/default"/>
    <dgm:cxn modelId="{0AE8191C-A3D8-4717-A925-B9FB21ECB351}" type="presParOf" srcId="{D4470B12-1BE3-4EDE-8CAD-0DC465F67B39}" destId="{22D08542-8AB1-43E3-96A6-9C0E6B8B074D}" srcOrd="23" destOrd="0" presId="urn:microsoft.com/office/officeart/2005/8/layout/default"/>
    <dgm:cxn modelId="{FDB8C788-FB4C-474E-9F5A-10F8B09B6DCA}" type="presParOf" srcId="{D4470B12-1BE3-4EDE-8CAD-0DC465F67B39}" destId="{48BC957C-B692-4CBE-9785-D17649507432}" srcOrd="24" destOrd="0" presId="urn:microsoft.com/office/officeart/2005/8/layout/default"/>
    <dgm:cxn modelId="{87099FF8-82EB-40A0-B3F0-CFFAE57A4966}" type="presParOf" srcId="{D4470B12-1BE3-4EDE-8CAD-0DC465F67B39}" destId="{8CFBA650-0FB6-45D5-802D-6C17860A87F2}" srcOrd="25" destOrd="0" presId="urn:microsoft.com/office/officeart/2005/8/layout/default"/>
    <dgm:cxn modelId="{98CAF82E-0C49-4CBB-933F-B91C9F629628}" type="presParOf" srcId="{D4470B12-1BE3-4EDE-8CAD-0DC465F67B39}" destId="{51819EEB-B116-4C05-8C27-65CF36F1104D}" srcOrd="26" destOrd="0" presId="urn:microsoft.com/office/officeart/2005/8/layout/default"/>
    <dgm:cxn modelId="{EC829318-812C-4BE1-A694-17415E90510B}" type="presParOf" srcId="{D4470B12-1BE3-4EDE-8CAD-0DC465F67B39}" destId="{669801F5-A4FB-4973-9F7A-F726AF892109}" srcOrd="27" destOrd="0" presId="urn:microsoft.com/office/officeart/2005/8/layout/default"/>
    <dgm:cxn modelId="{8488FD28-5DF6-4492-BE5D-86BCC559F2FC}" type="presParOf" srcId="{D4470B12-1BE3-4EDE-8CAD-0DC465F67B39}" destId="{CC38F6B2-8C46-4650-B9B0-6926EA861876}" srcOrd="28" destOrd="0" presId="urn:microsoft.com/office/officeart/2005/8/layout/default"/>
    <dgm:cxn modelId="{96E64979-EBEA-4D89-A8C2-B4EEC31B348C}" type="presParOf" srcId="{D4470B12-1BE3-4EDE-8CAD-0DC465F67B39}" destId="{48E62B40-1F9F-46B2-B385-CC60287994EE}" srcOrd="29" destOrd="0" presId="urn:microsoft.com/office/officeart/2005/8/layout/default"/>
    <dgm:cxn modelId="{A29D4D1F-9DFB-4234-BCD5-3B62433DF835}" type="presParOf" srcId="{D4470B12-1BE3-4EDE-8CAD-0DC465F67B39}" destId="{31689E93-FE51-4B7A-B7F7-5947625DFE43}" srcOrd="30" destOrd="0" presId="urn:microsoft.com/office/officeart/2005/8/layout/default"/>
    <dgm:cxn modelId="{726BBBDF-C936-4520-8C17-2921DE6C5ED0}" type="presParOf" srcId="{D4470B12-1BE3-4EDE-8CAD-0DC465F67B39}" destId="{70F96295-4D60-4D8C-8FD0-12A245330DBF}" srcOrd="31" destOrd="0" presId="urn:microsoft.com/office/officeart/2005/8/layout/default"/>
    <dgm:cxn modelId="{A8184466-155D-44C9-935A-11720CA3B360}" type="presParOf" srcId="{D4470B12-1BE3-4EDE-8CAD-0DC465F67B39}" destId="{F78934E6-3533-433A-BFAE-0F8912E12831}" srcOrd="32" destOrd="0" presId="urn:microsoft.com/office/officeart/2005/8/layout/default"/>
    <dgm:cxn modelId="{06604454-B95F-482B-AF87-E2A583015029}" type="presParOf" srcId="{D4470B12-1BE3-4EDE-8CAD-0DC465F67B39}" destId="{C4540504-1814-4E19-A01B-74C4EFE01BD6}" srcOrd="33" destOrd="0" presId="urn:microsoft.com/office/officeart/2005/8/layout/default"/>
    <dgm:cxn modelId="{66FDCB41-8881-4304-945C-99D3765D5B9D}" type="presParOf" srcId="{D4470B12-1BE3-4EDE-8CAD-0DC465F67B39}" destId="{FDED48C0-B995-4B6B-BD5B-CD1F96629DE2}" srcOrd="34" destOrd="0" presId="urn:microsoft.com/office/officeart/2005/8/layout/default"/>
    <dgm:cxn modelId="{AD151021-C111-4B35-A455-81D54432CBBC}" type="presParOf" srcId="{D4470B12-1BE3-4EDE-8CAD-0DC465F67B39}" destId="{8CEA5DB4-4B3C-440A-B8ED-E776438F04AD}" srcOrd="35" destOrd="0" presId="urn:microsoft.com/office/officeart/2005/8/layout/default"/>
    <dgm:cxn modelId="{5F70E9C8-4689-48CA-925E-97344D7C6EA4}" type="presParOf" srcId="{D4470B12-1BE3-4EDE-8CAD-0DC465F67B39}" destId="{08F2C2B7-8241-41BE-B7AE-6C6E134542BC}" srcOrd="36" destOrd="0" presId="urn:microsoft.com/office/officeart/2005/8/layout/default"/>
    <dgm:cxn modelId="{F1DDACD7-E428-485D-9B7A-10EEDDDB8A9A}" type="presParOf" srcId="{D4470B12-1BE3-4EDE-8CAD-0DC465F67B39}" destId="{043C9C87-AC96-45D6-8868-30CAB42E1BE5}" srcOrd="37" destOrd="0" presId="urn:microsoft.com/office/officeart/2005/8/layout/default"/>
    <dgm:cxn modelId="{E8C758A2-AE4E-480B-8E24-E3DA577AB1C7}" type="presParOf" srcId="{D4470B12-1BE3-4EDE-8CAD-0DC465F67B39}" destId="{4F2FE471-8EC9-4AB2-B6E6-3AE5FB0E07B5}" srcOrd="38" destOrd="0" presId="urn:microsoft.com/office/officeart/2005/8/layout/default"/>
    <dgm:cxn modelId="{B57D7B14-ABDF-4AD3-8391-EB29EDEAFAF2}" type="presParOf" srcId="{D4470B12-1BE3-4EDE-8CAD-0DC465F67B39}" destId="{99E96D70-5640-4867-8A06-9623E6B0D522}" srcOrd="39" destOrd="0" presId="urn:microsoft.com/office/officeart/2005/8/layout/default"/>
    <dgm:cxn modelId="{1527DC6A-9526-43B7-A595-7607F081EBFD}" type="presParOf" srcId="{D4470B12-1BE3-4EDE-8CAD-0DC465F67B39}" destId="{A1FD145C-6007-4E16-B9D0-441590471846}" srcOrd="40" destOrd="0" presId="urn:microsoft.com/office/officeart/2005/8/layout/default"/>
    <dgm:cxn modelId="{FBD27FBB-C65E-4BB2-9372-020234A4AE35}" type="presParOf" srcId="{D4470B12-1BE3-4EDE-8CAD-0DC465F67B39}" destId="{28B33A95-9BAF-400C-95F1-DA60B3C1D444}" srcOrd="41" destOrd="0" presId="urn:microsoft.com/office/officeart/2005/8/layout/default"/>
    <dgm:cxn modelId="{257C31EA-7E65-4F78-BB0F-C0693E041939}" type="presParOf" srcId="{D4470B12-1BE3-4EDE-8CAD-0DC465F67B39}" destId="{649C94B7-CE00-4CB0-8176-7ED90FF31F92}" srcOrd="42" destOrd="0" presId="urn:microsoft.com/office/officeart/2005/8/layout/default"/>
    <dgm:cxn modelId="{13625018-CC3E-4BF3-9BE6-E94FD25FE4A9}" type="presParOf" srcId="{D4470B12-1BE3-4EDE-8CAD-0DC465F67B39}" destId="{07B12FD6-2D4F-4527-9D65-9B088A41ADD5}" srcOrd="43" destOrd="0" presId="urn:microsoft.com/office/officeart/2005/8/layout/default"/>
    <dgm:cxn modelId="{6BECEA07-5474-4892-BE61-8A1DE6CC4352}" type="presParOf" srcId="{D4470B12-1BE3-4EDE-8CAD-0DC465F67B39}" destId="{DB819940-6EF6-4F2C-AA91-9F34F8DEB225}" srcOrd="44" destOrd="0" presId="urn:microsoft.com/office/officeart/2005/8/layout/default"/>
    <dgm:cxn modelId="{EDD6F3AE-C990-4D2C-BFCB-79B3FF0E8870}" type="presParOf" srcId="{D4470B12-1BE3-4EDE-8CAD-0DC465F67B39}" destId="{A567A46B-8E56-41A3-9717-35B9E65BC9DF}" srcOrd="45" destOrd="0" presId="urn:microsoft.com/office/officeart/2005/8/layout/default"/>
    <dgm:cxn modelId="{59993A29-2CBA-4AF5-9EAD-12C7B14B9831}" type="presParOf" srcId="{D4470B12-1BE3-4EDE-8CAD-0DC465F67B39}" destId="{1348360E-4BB6-4FD4-AAD5-B63BFCBDAB88}" srcOrd="46" destOrd="0" presId="urn:microsoft.com/office/officeart/2005/8/layout/default"/>
    <dgm:cxn modelId="{FE623F45-AC0A-402E-BDEA-912936C6B920}" type="presParOf" srcId="{D4470B12-1BE3-4EDE-8CAD-0DC465F67B39}" destId="{306AF473-5D58-463A-BBC5-60D4C35FA327}" srcOrd="47" destOrd="0" presId="urn:microsoft.com/office/officeart/2005/8/layout/default"/>
    <dgm:cxn modelId="{52D893B0-9DC7-4F9D-AF7C-7DD0499CB879}" type="presParOf" srcId="{D4470B12-1BE3-4EDE-8CAD-0DC465F67B39}" destId="{11A96C15-76A5-4646-A9C5-AE9FC3DF1868}" srcOrd="4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10950D-326D-4126-968B-404949CDACA0}"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2B20CCE3-A6EA-4ABE-B3BA-1DAF6802D6BF}">
      <dgm:prSet custT="1"/>
      <dgm:spPr/>
      <dgm:t>
        <a:bodyPr/>
        <a:lstStyle/>
        <a:p>
          <a:r>
            <a:rPr lang="en-US" sz="1800" dirty="0"/>
            <a:t>Who do you consult with when you have problems? What are the places, and who are the people that you can turn to whenever you need support or have questions?</a:t>
          </a:r>
          <a:endParaRPr lang="en-PH" sz="1800" dirty="0"/>
        </a:p>
      </dgm:t>
    </dgm:pt>
    <dgm:pt modelId="{8524FDF7-D343-4A85-B452-A7BA1F80A171}" type="parTrans" cxnId="{4258905E-2ED3-4049-8D5F-9594C9011929}">
      <dgm:prSet/>
      <dgm:spPr/>
      <dgm:t>
        <a:bodyPr/>
        <a:lstStyle/>
        <a:p>
          <a:endParaRPr lang="en-PH"/>
        </a:p>
      </dgm:t>
    </dgm:pt>
    <dgm:pt modelId="{49743B4B-1D5C-4B30-BA58-1FE76429CFD5}" type="sibTrans" cxnId="{4258905E-2ED3-4049-8D5F-9594C9011929}">
      <dgm:prSet/>
      <dgm:spPr/>
      <dgm:t>
        <a:bodyPr/>
        <a:lstStyle/>
        <a:p>
          <a:endParaRPr lang="en-PH"/>
        </a:p>
      </dgm:t>
    </dgm:pt>
    <dgm:pt modelId="{F15FE984-FEAB-4636-A054-5F65B65FCC79}">
      <dgm:prSet custT="1"/>
      <dgm:spPr/>
      <dgm:t>
        <a:bodyPr/>
        <a:lstStyle/>
        <a:p>
          <a:r>
            <a:rPr lang="en-US" sz="1800" dirty="0"/>
            <a:t>What experiences have shaped my ideas about social groups?</a:t>
          </a:r>
          <a:endParaRPr lang="en-PH" sz="1800" dirty="0"/>
        </a:p>
      </dgm:t>
    </dgm:pt>
    <dgm:pt modelId="{B3897003-E3B0-4871-80FF-8CEDEEBA4BE4}" type="parTrans" cxnId="{1E674428-D70A-4C52-BB1C-A87D743C7F44}">
      <dgm:prSet/>
      <dgm:spPr/>
      <dgm:t>
        <a:bodyPr/>
        <a:lstStyle/>
        <a:p>
          <a:endParaRPr lang="en-PH"/>
        </a:p>
      </dgm:t>
    </dgm:pt>
    <dgm:pt modelId="{479E4989-81BC-47AF-85F8-D9C31763FCF2}" type="sibTrans" cxnId="{1E674428-D70A-4C52-BB1C-A87D743C7F44}">
      <dgm:prSet/>
      <dgm:spPr/>
      <dgm:t>
        <a:bodyPr/>
        <a:lstStyle/>
        <a:p>
          <a:endParaRPr lang="en-PH"/>
        </a:p>
      </dgm:t>
    </dgm:pt>
    <dgm:pt modelId="{C1830B64-405C-4B18-9B9F-8B4B8CC4672F}">
      <dgm:prSet custT="1"/>
      <dgm:spPr/>
      <dgm:t>
        <a:bodyPr/>
        <a:lstStyle/>
        <a:p>
          <a:r>
            <a:rPr lang="en-US" sz="1800" dirty="0"/>
            <a:t>What are my beliefs and ideas about my racial heritage? What makes people from my cultural group unique?</a:t>
          </a:r>
          <a:endParaRPr lang="en-PH" sz="1800" dirty="0"/>
        </a:p>
      </dgm:t>
    </dgm:pt>
    <dgm:pt modelId="{4FDFBA34-D475-452C-ADF0-4AD08F3E28B6}" type="parTrans" cxnId="{AF882FBD-6003-4B7F-B319-82A00052B790}">
      <dgm:prSet/>
      <dgm:spPr/>
      <dgm:t>
        <a:bodyPr/>
        <a:lstStyle/>
        <a:p>
          <a:endParaRPr lang="en-PH"/>
        </a:p>
      </dgm:t>
    </dgm:pt>
    <dgm:pt modelId="{5B5282C5-924A-40CD-8A46-2DF606D138F4}" type="sibTrans" cxnId="{AF882FBD-6003-4B7F-B319-82A00052B790}">
      <dgm:prSet/>
      <dgm:spPr/>
      <dgm:t>
        <a:bodyPr/>
        <a:lstStyle/>
        <a:p>
          <a:endParaRPr lang="en-PH"/>
        </a:p>
      </dgm:t>
    </dgm:pt>
    <dgm:pt modelId="{B0D9FE2C-4DDB-4559-87D1-AD109D0F8272}">
      <dgm:prSet custT="1"/>
      <dgm:spPr/>
      <dgm:t>
        <a:bodyPr/>
        <a:lstStyle/>
        <a:p>
          <a:r>
            <a:rPr lang="en-US" sz="1800" dirty="0"/>
            <a:t>What are my beliefs and ideas about people in the same social group as me? </a:t>
          </a:r>
          <a:endParaRPr lang="en-PH" sz="1800" dirty="0"/>
        </a:p>
      </dgm:t>
    </dgm:pt>
    <dgm:pt modelId="{79B71E3E-F201-4AB3-B6A3-BD29F3C93165}" type="parTrans" cxnId="{E4A07BEB-3496-4C63-BB17-F1BF8BDEC2D6}">
      <dgm:prSet/>
      <dgm:spPr/>
      <dgm:t>
        <a:bodyPr/>
        <a:lstStyle/>
        <a:p>
          <a:endParaRPr lang="en-PH"/>
        </a:p>
      </dgm:t>
    </dgm:pt>
    <dgm:pt modelId="{A3ED420F-BF18-4138-B4EC-5CA63BCB4BF1}" type="sibTrans" cxnId="{E4A07BEB-3496-4C63-BB17-F1BF8BDEC2D6}">
      <dgm:prSet/>
      <dgm:spPr/>
      <dgm:t>
        <a:bodyPr/>
        <a:lstStyle/>
        <a:p>
          <a:endParaRPr lang="en-PH"/>
        </a:p>
      </dgm:t>
    </dgm:pt>
    <dgm:pt modelId="{0FB406E5-3D0C-4BCB-9F5E-C7E3A73F9F0A}">
      <dgm:prSet custT="1"/>
      <dgm:spPr/>
      <dgm:t>
        <a:bodyPr/>
        <a:lstStyle/>
        <a:p>
          <a:r>
            <a:rPr lang="en-US" sz="1800" dirty="0"/>
            <a:t>What do I believe about people from different social groups in my industry? </a:t>
          </a:r>
          <a:endParaRPr lang="en-PH" sz="1800" dirty="0"/>
        </a:p>
      </dgm:t>
    </dgm:pt>
    <dgm:pt modelId="{ED0E690F-B65A-4176-98C0-5ABC90EC6BD7}" type="parTrans" cxnId="{A27DD11F-F23E-4EAE-ABCF-F2164481F2FB}">
      <dgm:prSet/>
      <dgm:spPr/>
      <dgm:t>
        <a:bodyPr/>
        <a:lstStyle/>
        <a:p>
          <a:endParaRPr lang="en-PH"/>
        </a:p>
      </dgm:t>
    </dgm:pt>
    <dgm:pt modelId="{A2F23C82-7D99-470A-9B79-55C95257A5BB}" type="sibTrans" cxnId="{A27DD11F-F23E-4EAE-ABCF-F2164481F2FB}">
      <dgm:prSet/>
      <dgm:spPr/>
      <dgm:t>
        <a:bodyPr/>
        <a:lstStyle/>
        <a:p>
          <a:endParaRPr lang="en-PH"/>
        </a:p>
      </dgm:t>
    </dgm:pt>
    <dgm:pt modelId="{6A3DB6CE-E0C4-4101-AA05-805FD725D6BB}" type="pres">
      <dgm:prSet presAssocID="{AA10950D-326D-4126-968B-404949CDACA0}" presName="Name0" presStyleCnt="0">
        <dgm:presLayoutVars>
          <dgm:chMax val="7"/>
          <dgm:chPref val="7"/>
          <dgm:dir/>
        </dgm:presLayoutVars>
      </dgm:prSet>
      <dgm:spPr/>
    </dgm:pt>
    <dgm:pt modelId="{45F0AE58-844C-43B9-83A9-7245BD66621F}" type="pres">
      <dgm:prSet presAssocID="{AA10950D-326D-4126-968B-404949CDACA0}" presName="Name1" presStyleCnt="0"/>
      <dgm:spPr/>
    </dgm:pt>
    <dgm:pt modelId="{49DB525D-B7C1-4EB9-8A51-E2924FA190DF}" type="pres">
      <dgm:prSet presAssocID="{AA10950D-326D-4126-968B-404949CDACA0}" presName="cycle" presStyleCnt="0"/>
      <dgm:spPr/>
    </dgm:pt>
    <dgm:pt modelId="{4ED4813F-F033-4DAC-84B3-93321BA214D1}" type="pres">
      <dgm:prSet presAssocID="{AA10950D-326D-4126-968B-404949CDACA0}" presName="srcNode" presStyleLbl="node1" presStyleIdx="0" presStyleCnt="5"/>
      <dgm:spPr/>
    </dgm:pt>
    <dgm:pt modelId="{3801CF8D-1411-4192-BB13-4A0C0D3B0463}" type="pres">
      <dgm:prSet presAssocID="{AA10950D-326D-4126-968B-404949CDACA0}" presName="conn" presStyleLbl="parChTrans1D2" presStyleIdx="0" presStyleCnt="1"/>
      <dgm:spPr/>
    </dgm:pt>
    <dgm:pt modelId="{E7684842-AE35-4E9B-B555-8353C061B596}" type="pres">
      <dgm:prSet presAssocID="{AA10950D-326D-4126-968B-404949CDACA0}" presName="extraNode" presStyleLbl="node1" presStyleIdx="0" presStyleCnt="5"/>
      <dgm:spPr/>
    </dgm:pt>
    <dgm:pt modelId="{1CB98A49-CA92-4FF4-9165-389C8CB81A5D}" type="pres">
      <dgm:prSet presAssocID="{AA10950D-326D-4126-968B-404949CDACA0}" presName="dstNode" presStyleLbl="node1" presStyleIdx="0" presStyleCnt="5"/>
      <dgm:spPr/>
    </dgm:pt>
    <dgm:pt modelId="{7574A3E4-11FB-48A6-908A-9CAD6662E784}" type="pres">
      <dgm:prSet presAssocID="{2B20CCE3-A6EA-4ABE-B3BA-1DAF6802D6BF}" presName="text_1" presStyleLbl="node1" presStyleIdx="0" presStyleCnt="5" custScaleY="126777">
        <dgm:presLayoutVars>
          <dgm:bulletEnabled val="1"/>
        </dgm:presLayoutVars>
      </dgm:prSet>
      <dgm:spPr/>
    </dgm:pt>
    <dgm:pt modelId="{47524CD1-9D2F-4ECF-BFC9-D4103E20D3D6}" type="pres">
      <dgm:prSet presAssocID="{2B20CCE3-A6EA-4ABE-B3BA-1DAF6802D6BF}" presName="accent_1" presStyleCnt="0"/>
      <dgm:spPr/>
    </dgm:pt>
    <dgm:pt modelId="{ABDB815B-A38A-4DCF-9C4E-D36F6E54B5B1}" type="pres">
      <dgm:prSet presAssocID="{2B20CCE3-A6EA-4ABE-B3BA-1DAF6802D6BF}" presName="accentRepeatNode" presStyleLbl="solidFgAcc1" presStyleIdx="0" presStyleCnt="5"/>
      <dgm:spPr/>
    </dgm:pt>
    <dgm:pt modelId="{D5486A66-612F-47BF-B0AC-7363157519F6}" type="pres">
      <dgm:prSet presAssocID="{F15FE984-FEAB-4636-A054-5F65B65FCC79}" presName="text_2" presStyleLbl="node1" presStyleIdx="1" presStyleCnt="5" custScaleY="78480">
        <dgm:presLayoutVars>
          <dgm:bulletEnabled val="1"/>
        </dgm:presLayoutVars>
      </dgm:prSet>
      <dgm:spPr/>
    </dgm:pt>
    <dgm:pt modelId="{B5D50232-E68B-4638-AF7D-843BBFFAAAF5}" type="pres">
      <dgm:prSet presAssocID="{F15FE984-FEAB-4636-A054-5F65B65FCC79}" presName="accent_2" presStyleCnt="0"/>
      <dgm:spPr/>
    </dgm:pt>
    <dgm:pt modelId="{0B1A1249-47C4-4CA8-8A07-22D0DD5FE486}" type="pres">
      <dgm:prSet presAssocID="{F15FE984-FEAB-4636-A054-5F65B65FCC79}" presName="accentRepeatNode" presStyleLbl="solidFgAcc1" presStyleIdx="1" presStyleCnt="5"/>
      <dgm:spPr/>
    </dgm:pt>
    <dgm:pt modelId="{F416D9B3-282B-4EB7-99C3-493AC188ECCE}" type="pres">
      <dgm:prSet presAssocID="{C1830B64-405C-4B18-9B9F-8B4B8CC4672F}" presName="text_3" presStyleLbl="node1" presStyleIdx="2" presStyleCnt="5" custScaleY="124065">
        <dgm:presLayoutVars>
          <dgm:bulletEnabled val="1"/>
        </dgm:presLayoutVars>
      </dgm:prSet>
      <dgm:spPr/>
    </dgm:pt>
    <dgm:pt modelId="{046D32EE-5506-45C4-BF6A-366954493F8B}" type="pres">
      <dgm:prSet presAssocID="{C1830B64-405C-4B18-9B9F-8B4B8CC4672F}" presName="accent_3" presStyleCnt="0"/>
      <dgm:spPr/>
    </dgm:pt>
    <dgm:pt modelId="{67D503BA-8A4D-4EC8-B0EA-CDF9BBCA43BC}" type="pres">
      <dgm:prSet presAssocID="{C1830B64-405C-4B18-9B9F-8B4B8CC4672F}" presName="accentRepeatNode" presStyleLbl="solidFgAcc1" presStyleIdx="2" presStyleCnt="5"/>
      <dgm:spPr/>
    </dgm:pt>
    <dgm:pt modelId="{F6CB6718-6708-4A36-8417-DDCBED097DDB}" type="pres">
      <dgm:prSet presAssocID="{B0D9FE2C-4DDB-4559-87D1-AD109D0F8272}" presName="text_4" presStyleLbl="node1" presStyleIdx="3" presStyleCnt="5">
        <dgm:presLayoutVars>
          <dgm:bulletEnabled val="1"/>
        </dgm:presLayoutVars>
      </dgm:prSet>
      <dgm:spPr/>
    </dgm:pt>
    <dgm:pt modelId="{B1C0C6B6-FB50-4500-BABE-72D203138AEB}" type="pres">
      <dgm:prSet presAssocID="{B0D9FE2C-4DDB-4559-87D1-AD109D0F8272}" presName="accent_4" presStyleCnt="0"/>
      <dgm:spPr/>
    </dgm:pt>
    <dgm:pt modelId="{0921B763-F05D-46D4-9CB2-C4973C2A923C}" type="pres">
      <dgm:prSet presAssocID="{B0D9FE2C-4DDB-4559-87D1-AD109D0F8272}" presName="accentRepeatNode" presStyleLbl="solidFgAcc1" presStyleIdx="3" presStyleCnt="5"/>
      <dgm:spPr/>
    </dgm:pt>
    <dgm:pt modelId="{A9C8DF7A-45A7-4E21-9C90-50CC1B782ACE}" type="pres">
      <dgm:prSet presAssocID="{0FB406E5-3D0C-4BCB-9F5E-C7E3A73F9F0A}" presName="text_5" presStyleLbl="node1" presStyleIdx="4" presStyleCnt="5">
        <dgm:presLayoutVars>
          <dgm:bulletEnabled val="1"/>
        </dgm:presLayoutVars>
      </dgm:prSet>
      <dgm:spPr/>
    </dgm:pt>
    <dgm:pt modelId="{B623F6AE-99EE-4A9E-AEB6-738026D366F3}" type="pres">
      <dgm:prSet presAssocID="{0FB406E5-3D0C-4BCB-9F5E-C7E3A73F9F0A}" presName="accent_5" presStyleCnt="0"/>
      <dgm:spPr/>
    </dgm:pt>
    <dgm:pt modelId="{2795BD15-4FB5-41E2-AE62-C2C022393A78}" type="pres">
      <dgm:prSet presAssocID="{0FB406E5-3D0C-4BCB-9F5E-C7E3A73F9F0A}" presName="accentRepeatNode" presStyleLbl="solidFgAcc1" presStyleIdx="4" presStyleCnt="5"/>
      <dgm:spPr/>
    </dgm:pt>
  </dgm:ptLst>
  <dgm:cxnLst>
    <dgm:cxn modelId="{EC1C9207-F5D1-4BCD-BE04-08B7DBDF4CC5}" type="presOf" srcId="{49743B4B-1D5C-4B30-BA58-1FE76429CFD5}" destId="{3801CF8D-1411-4192-BB13-4A0C0D3B0463}" srcOrd="0" destOrd="0" presId="urn:microsoft.com/office/officeart/2008/layout/VerticalCurvedList"/>
    <dgm:cxn modelId="{A27DD11F-F23E-4EAE-ABCF-F2164481F2FB}" srcId="{AA10950D-326D-4126-968B-404949CDACA0}" destId="{0FB406E5-3D0C-4BCB-9F5E-C7E3A73F9F0A}" srcOrd="4" destOrd="0" parTransId="{ED0E690F-B65A-4176-98C0-5ABC90EC6BD7}" sibTransId="{A2F23C82-7D99-470A-9B79-55C95257A5BB}"/>
    <dgm:cxn modelId="{EDB77920-E6F3-44F5-B6D8-08A0B22CFAB7}" type="presOf" srcId="{AA10950D-326D-4126-968B-404949CDACA0}" destId="{6A3DB6CE-E0C4-4101-AA05-805FD725D6BB}" srcOrd="0" destOrd="0" presId="urn:microsoft.com/office/officeart/2008/layout/VerticalCurvedList"/>
    <dgm:cxn modelId="{1E674428-D70A-4C52-BB1C-A87D743C7F44}" srcId="{AA10950D-326D-4126-968B-404949CDACA0}" destId="{F15FE984-FEAB-4636-A054-5F65B65FCC79}" srcOrd="1" destOrd="0" parTransId="{B3897003-E3B0-4871-80FF-8CEDEEBA4BE4}" sibTransId="{479E4989-81BC-47AF-85F8-D9C31763FCF2}"/>
    <dgm:cxn modelId="{6DF77829-FA04-4DF2-A2E6-B3D4748AFFAC}" type="presOf" srcId="{C1830B64-405C-4B18-9B9F-8B4B8CC4672F}" destId="{F416D9B3-282B-4EB7-99C3-493AC188ECCE}" srcOrd="0" destOrd="0" presId="urn:microsoft.com/office/officeart/2008/layout/VerticalCurvedList"/>
    <dgm:cxn modelId="{4258905E-2ED3-4049-8D5F-9594C9011929}" srcId="{AA10950D-326D-4126-968B-404949CDACA0}" destId="{2B20CCE3-A6EA-4ABE-B3BA-1DAF6802D6BF}" srcOrd="0" destOrd="0" parTransId="{8524FDF7-D343-4A85-B452-A7BA1F80A171}" sibTransId="{49743B4B-1D5C-4B30-BA58-1FE76429CFD5}"/>
    <dgm:cxn modelId="{B5BE1054-84DE-44D1-9A32-18F5CEF9E216}" type="presOf" srcId="{0FB406E5-3D0C-4BCB-9F5E-C7E3A73F9F0A}" destId="{A9C8DF7A-45A7-4E21-9C90-50CC1B782ACE}" srcOrd="0" destOrd="0" presId="urn:microsoft.com/office/officeart/2008/layout/VerticalCurvedList"/>
    <dgm:cxn modelId="{1B4E9D88-6D8B-4B9A-A7EA-FC8166218A7D}" type="presOf" srcId="{2B20CCE3-A6EA-4ABE-B3BA-1DAF6802D6BF}" destId="{7574A3E4-11FB-48A6-908A-9CAD6662E784}" srcOrd="0" destOrd="0" presId="urn:microsoft.com/office/officeart/2008/layout/VerticalCurvedList"/>
    <dgm:cxn modelId="{FB6CC6B4-B628-4C11-8F6F-F38E1CD0D3ED}" type="presOf" srcId="{B0D9FE2C-4DDB-4559-87D1-AD109D0F8272}" destId="{F6CB6718-6708-4A36-8417-DDCBED097DDB}" srcOrd="0" destOrd="0" presId="urn:microsoft.com/office/officeart/2008/layout/VerticalCurvedList"/>
    <dgm:cxn modelId="{AF882FBD-6003-4B7F-B319-82A00052B790}" srcId="{AA10950D-326D-4126-968B-404949CDACA0}" destId="{C1830B64-405C-4B18-9B9F-8B4B8CC4672F}" srcOrd="2" destOrd="0" parTransId="{4FDFBA34-D475-452C-ADF0-4AD08F3E28B6}" sibTransId="{5B5282C5-924A-40CD-8A46-2DF606D138F4}"/>
    <dgm:cxn modelId="{9DF2AABE-F580-448A-A134-418F4A5ED8F0}" type="presOf" srcId="{F15FE984-FEAB-4636-A054-5F65B65FCC79}" destId="{D5486A66-612F-47BF-B0AC-7363157519F6}" srcOrd="0" destOrd="0" presId="urn:microsoft.com/office/officeart/2008/layout/VerticalCurvedList"/>
    <dgm:cxn modelId="{E4A07BEB-3496-4C63-BB17-F1BF8BDEC2D6}" srcId="{AA10950D-326D-4126-968B-404949CDACA0}" destId="{B0D9FE2C-4DDB-4559-87D1-AD109D0F8272}" srcOrd="3" destOrd="0" parTransId="{79B71E3E-F201-4AB3-B6A3-BD29F3C93165}" sibTransId="{A3ED420F-BF18-4138-B4EC-5CA63BCB4BF1}"/>
    <dgm:cxn modelId="{9DC94560-BDAA-4A30-B65B-B8539DCCE484}" type="presParOf" srcId="{6A3DB6CE-E0C4-4101-AA05-805FD725D6BB}" destId="{45F0AE58-844C-43B9-83A9-7245BD66621F}" srcOrd="0" destOrd="0" presId="urn:microsoft.com/office/officeart/2008/layout/VerticalCurvedList"/>
    <dgm:cxn modelId="{B13B6EE3-A634-42C0-B744-456CCC171BB8}" type="presParOf" srcId="{45F0AE58-844C-43B9-83A9-7245BD66621F}" destId="{49DB525D-B7C1-4EB9-8A51-E2924FA190DF}" srcOrd="0" destOrd="0" presId="urn:microsoft.com/office/officeart/2008/layout/VerticalCurvedList"/>
    <dgm:cxn modelId="{BF1A2EFB-A32E-4A12-A2FA-A061CE3DFD3D}" type="presParOf" srcId="{49DB525D-B7C1-4EB9-8A51-E2924FA190DF}" destId="{4ED4813F-F033-4DAC-84B3-93321BA214D1}" srcOrd="0" destOrd="0" presId="urn:microsoft.com/office/officeart/2008/layout/VerticalCurvedList"/>
    <dgm:cxn modelId="{8A4455EC-4C0F-4D56-A392-5F78DDAF476A}" type="presParOf" srcId="{49DB525D-B7C1-4EB9-8A51-E2924FA190DF}" destId="{3801CF8D-1411-4192-BB13-4A0C0D3B0463}" srcOrd="1" destOrd="0" presId="urn:microsoft.com/office/officeart/2008/layout/VerticalCurvedList"/>
    <dgm:cxn modelId="{72C1F0EB-974B-4548-8A24-3A5F9C270241}" type="presParOf" srcId="{49DB525D-B7C1-4EB9-8A51-E2924FA190DF}" destId="{E7684842-AE35-4E9B-B555-8353C061B596}" srcOrd="2" destOrd="0" presId="urn:microsoft.com/office/officeart/2008/layout/VerticalCurvedList"/>
    <dgm:cxn modelId="{1B7809D8-47B5-4A0D-B087-1CAA357B45AF}" type="presParOf" srcId="{49DB525D-B7C1-4EB9-8A51-E2924FA190DF}" destId="{1CB98A49-CA92-4FF4-9165-389C8CB81A5D}" srcOrd="3" destOrd="0" presId="urn:microsoft.com/office/officeart/2008/layout/VerticalCurvedList"/>
    <dgm:cxn modelId="{3225CC7B-F585-4126-9ABF-AB7D0D891557}" type="presParOf" srcId="{45F0AE58-844C-43B9-83A9-7245BD66621F}" destId="{7574A3E4-11FB-48A6-908A-9CAD6662E784}" srcOrd="1" destOrd="0" presId="urn:microsoft.com/office/officeart/2008/layout/VerticalCurvedList"/>
    <dgm:cxn modelId="{EE205B41-FB80-495E-8F4D-DDF407561F1E}" type="presParOf" srcId="{45F0AE58-844C-43B9-83A9-7245BD66621F}" destId="{47524CD1-9D2F-4ECF-BFC9-D4103E20D3D6}" srcOrd="2" destOrd="0" presId="urn:microsoft.com/office/officeart/2008/layout/VerticalCurvedList"/>
    <dgm:cxn modelId="{3FAB2E7B-5F2F-44D6-BFF4-66DC411DE49D}" type="presParOf" srcId="{47524CD1-9D2F-4ECF-BFC9-D4103E20D3D6}" destId="{ABDB815B-A38A-4DCF-9C4E-D36F6E54B5B1}" srcOrd="0" destOrd="0" presId="urn:microsoft.com/office/officeart/2008/layout/VerticalCurvedList"/>
    <dgm:cxn modelId="{B0CD47FD-E886-495B-AD76-8E99B7463E75}" type="presParOf" srcId="{45F0AE58-844C-43B9-83A9-7245BD66621F}" destId="{D5486A66-612F-47BF-B0AC-7363157519F6}" srcOrd="3" destOrd="0" presId="urn:microsoft.com/office/officeart/2008/layout/VerticalCurvedList"/>
    <dgm:cxn modelId="{82E93130-FC35-44B4-AC44-B4A90A684A9E}" type="presParOf" srcId="{45F0AE58-844C-43B9-83A9-7245BD66621F}" destId="{B5D50232-E68B-4638-AF7D-843BBFFAAAF5}" srcOrd="4" destOrd="0" presId="urn:microsoft.com/office/officeart/2008/layout/VerticalCurvedList"/>
    <dgm:cxn modelId="{5E754171-6EDA-47C9-BB6C-8C07372AED23}" type="presParOf" srcId="{B5D50232-E68B-4638-AF7D-843BBFFAAAF5}" destId="{0B1A1249-47C4-4CA8-8A07-22D0DD5FE486}" srcOrd="0" destOrd="0" presId="urn:microsoft.com/office/officeart/2008/layout/VerticalCurvedList"/>
    <dgm:cxn modelId="{ED76CA44-710D-4709-8649-3F8B54E00F08}" type="presParOf" srcId="{45F0AE58-844C-43B9-83A9-7245BD66621F}" destId="{F416D9B3-282B-4EB7-99C3-493AC188ECCE}" srcOrd="5" destOrd="0" presId="urn:microsoft.com/office/officeart/2008/layout/VerticalCurvedList"/>
    <dgm:cxn modelId="{55A346B9-8B3E-4CBA-983B-F1C1C2E07CBF}" type="presParOf" srcId="{45F0AE58-844C-43B9-83A9-7245BD66621F}" destId="{046D32EE-5506-45C4-BF6A-366954493F8B}" srcOrd="6" destOrd="0" presId="urn:microsoft.com/office/officeart/2008/layout/VerticalCurvedList"/>
    <dgm:cxn modelId="{42F022A3-DB29-4F1C-8C45-17F2B72566B9}" type="presParOf" srcId="{046D32EE-5506-45C4-BF6A-366954493F8B}" destId="{67D503BA-8A4D-4EC8-B0EA-CDF9BBCA43BC}" srcOrd="0" destOrd="0" presId="urn:microsoft.com/office/officeart/2008/layout/VerticalCurvedList"/>
    <dgm:cxn modelId="{C0A367D8-C7CC-4065-9F56-D609F1E51D81}" type="presParOf" srcId="{45F0AE58-844C-43B9-83A9-7245BD66621F}" destId="{F6CB6718-6708-4A36-8417-DDCBED097DDB}" srcOrd="7" destOrd="0" presId="urn:microsoft.com/office/officeart/2008/layout/VerticalCurvedList"/>
    <dgm:cxn modelId="{3AFD92DF-1057-4EC0-AA01-FC10D8C7618E}" type="presParOf" srcId="{45F0AE58-844C-43B9-83A9-7245BD66621F}" destId="{B1C0C6B6-FB50-4500-BABE-72D203138AEB}" srcOrd="8" destOrd="0" presId="urn:microsoft.com/office/officeart/2008/layout/VerticalCurvedList"/>
    <dgm:cxn modelId="{C1C72286-B6A4-420A-AB42-8A689CE9C72C}" type="presParOf" srcId="{B1C0C6B6-FB50-4500-BABE-72D203138AEB}" destId="{0921B763-F05D-46D4-9CB2-C4973C2A923C}" srcOrd="0" destOrd="0" presId="urn:microsoft.com/office/officeart/2008/layout/VerticalCurvedList"/>
    <dgm:cxn modelId="{ABF2CCC2-E1A6-4475-AB83-2E394FD54D80}" type="presParOf" srcId="{45F0AE58-844C-43B9-83A9-7245BD66621F}" destId="{A9C8DF7A-45A7-4E21-9C90-50CC1B782ACE}" srcOrd="9" destOrd="0" presId="urn:microsoft.com/office/officeart/2008/layout/VerticalCurvedList"/>
    <dgm:cxn modelId="{20FD7778-322D-4E5E-9699-AEA929B1B246}" type="presParOf" srcId="{45F0AE58-844C-43B9-83A9-7245BD66621F}" destId="{B623F6AE-99EE-4A9E-AEB6-738026D366F3}" srcOrd="10" destOrd="0" presId="urn:microsoft.com/office/officeart/2008/layout/VerticalCurvedList"/>
    <dgm:cxn modelId="{E7E6579C-5B62-4CFB-BA94-747E89066879}" type="presParOf" srcId="{B623F6AE-99EE-4A9E-AEB6-738026D366F3}" destId="{2795BD15-4FB5-41E2-AE62-C2C022393A7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623691D-F60C-4E3D-BFB8-A8742890B72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CBE0E46B-C6CC-4EE9-BD05-7524112C0136}">
      <dgm:prSet phldrT="[Text]" custT="1"/>
      <dgm:spPr/>
      <dgm:t>
        <a:bodyPr/>
        <a:lstStyle/>
        <a:p>
          <a:r>
            <a:rPr lang="en-US" sz="1800" dirty="0"/>
            <a:t>When I see a person of a different social or cultural group, is there a change in my mood or disposition?</a:t>
          </a:r>
          <a:endParaRPr lang="en-PH" sz="1800" dirty="0"/>
        </a:p>
      </dgm:t>
    </dgm:pt>
    <dgm:pt modelId="{6AE0D1B2-21EA-4FAB-BE57-99E7CD38E289}" type="parTrans" cxnId="{6E6E211A-2A3B-4EA7-B0B8-3F8AFA98D284}">
      <dgm:prSet/>
      <dgm:spPr/>
      <dgm:t>
        <a:bodyPr/>
        <a:lstStyle/>
        <a:p>
          <a:endParaRPr lang="en-PH" sz="1800"/>
        </a:p>
      </dgm:t>
    </dgm:pt>
    <dgm:pt modelId="{436D9279-F6EB-45EE-A141-75D8FD7B728C}" type="sibTrans" cxnId="{6E6E211A-2A3B-4EA7-B0B8-3F8AFA98D284}">
      <dgm:prSet/>
      <dgm:spPr/>
      <dgm:t>
        <a:bodyPr/>
        <a:lstStyle/>
        <a:p>
          <a:endParaRPr lang="en-PH" sz="1800"/>
        </a:p>
      </dgm:t>
    </dgm:pt>
    <dgm:pt modelId="{91E5E7FC-129A-4D07-A22F-620F3B1C44ED}">
      <dgm:prSet custT="1"/>
      <dgm:spPr/>
      <dgm:t>
        <a:bodyPr/>
        <a:lstStyle/>
        <a:p>
          <a:r>
            <a:rPr lang="en-US" sz="1800" dirty="0"/>
            <a:t>Am I more likely or willing to provide better service to people of certain groups?</a:t>
          </a:r>
          <a:endParaRPr lang="en-PH" sz="1800" dirty="0"/>
        </a:p>
      </dgm:t>
    </dgm:pt>
    <dgm:pt modelId="{E3DE7AAE-97A6-40BB-ABB3-D80C289C1068}" type="parTrans" cxnId="{E8D77720-1466-4EDA-84CC-EDC6534C89EB}">
      <dgm:prSet/>
      <dgm:spPr/>
      <dgm:t>
        <a:bodyPr/>
        <a:lstStyle/>
        <a:p>
          <a:endParaRPr lang="en-PH"/>
        </a:p>
      </dgm:t>
    </dgm:pt>
    <dgm:pt modelId="{04E788D1-9455-46B4-87C6-23A94990156E}" type="sibTrans" cxnId="{E8D77720-1466-4EDA-84CC-EDC6534C89EB}">
      <dgm:prSet/>
      <dgm:spPr/>
      <dgm:t>
        <a:bodyPr/>
        <a:lstStyle/>
        <a:p>
          <a:endParaRPr lang="en-PH"/>
        </a:p>
      </dgm:t>
    </dgm:pt>
    <dgm:pt modelId="{D2E4B49A-C265-43D6-9902-BE23ED4ADE8F}" type="pres">
      <dgm:prSet presAssocID="{F623691D-F60C-4E3D-BFB8-A8742890B729}" presName="Name0" presStyleCnt="0">
        <dgm:presLayoutVars>
          <dgm:chMax val="7"/>
          <dgm:chPref val="7"/>
          <dgm:dir/>
        </dgm:presLayoutVars>
      </dgm:prSet>
      <dgm:spPr/>
    </dgm:pt>
    <dgm:pt modelId="{C9AE5F6F-9916-457A-9C6A-81C776F511A1}" type="pres">
      <dgm:prSet presAssocID="{F623691D-F60C-4E3D-BFB8-A8742890B729}" presName="Name1" presStyleCnt="0"/>
      <dgm:spPr/>
    </dgm:pt>
    <dgm:pt modelId="{4AD4AB72-C141-4CED-9AF3-9143E0AE92D9}" type="pres">
      <dgm:prSet presAssocID="{F623691D-F60C-4E3D-BFB8-A8742890B729}" presName="cycle" presStyleCnt="0"/>
      <dgm:spPr/>
    </dgm:pt>
    <dgm:pt modelId="{CCE51110-37E5-4DC3-8CEE-680E780B8D08}" type="pres">
      <dgm:prSet presAssocID="{F623691D-F60C-4E3D-BFB8-A8742890B729}" presName="srcNode" presStyleLbl="node1" presStyleIdx="0" presStyleCnt="2"/>
      <dgm:spPr/>
    </dgm:pt>
    <dgm:pt modelId="{BAC8FD53-0DEC-43D2-9FDE-439F9E287309}" type="pres">
      <dgm:prSet presAssocID="{F623691D-F60C-4E3D-BFB8-A8742890B729}" presName="conn" presStyleLbl="parChTrans1D2" presStyleIdx="0" presStyleCnt="1"/>
      <dgm:spPr/>
    </dgm:pt>
    <dgm:pt modelId="{9A291234-88C4-4EAB-A5F6-0A961A260035}" type="pres">
      <dgm:prSet presAssocID="{F623691D-F60C-4E3D-BFB8-A8742890B729}" presName="extraNode" presStyleLbl="node1" presStyleIdx="0" presStyleCnt="2"/>
      <dgm:spPr/>
    </dgm:pt>
    <dgm:pt modelId="{64E50E23-D0AC-481E-A4C6-938AD5E52B39}" type="pres">
      <dgm:prSet presAssocID="{F623691D-F60C-4E3D-BFB8-A8742890B729}" presName="dstNode" presStyleLbl="node1" presStyleIdx="0" presStyleCnt="2"/>
      <dgm:spPr/>
    </dgm:pt>
    <dgm:pt modelId="{20DDECA9-E037-4855-BD72-73E8C3B4A8F5}" type="pres">
      <dgm:prSet presAssocID="{CBE0E46B-C6CC-4EE9-BD05-7524112C0136}" presName="text_1" presStyleLbl="node1" presStyleIdx="0" presStyleCnt="2">
        <dgm:presLayoutVars>
          <dgm:bulletEnabled val="1"/>
        </dgm:presLayoutVars>
      </dgm:prSet>
      <dgm:spPr/>
    </dgm:pt>
    <dgm:pt modelId="{05B6863C-D681-4385-8D93-A7BFC03EC2F0}" type="pres">
      <dgm:prSet presAssocID="{CBE0E46B-C6CC-4EE9-BD05-7524112C0136}" presName="accent_1" presStyleCnt="0"/>
      <dgm:spPr/>
    </dgm:pt>
    <dgm:pt modelId="{2EA77500-5546-45C7-99DA-3782F2327417}" type="pres">
      <dgm:prSet presAssocID="{CBE0E46B-C6CC-4EE9-BD05-7524112C0136}" presName="accentRepeatNode" presStyleLbl="solidFgAcc1" presStyleIdx="0" presStyleCnt="2"/>
      <dgm:spPr/>
    </dgm:pt>
    <dgm:pt modelId="{692C8CE4-B8A5-41EB-B9C8-479F746A913D}" type="pres">
      <dgm:prSet presAssocID="{91E5E7FC-129A-4D07-A22F-620F3B1C44ED}" presName="text_2" presStyleLbl="node1" presStyleIdx="1" presStyleCnt="2">
        <dgm:presLayoutVars>
          <dgm:bulletEnabled val="1"/>
        </dgm:presLayoutVars>
      </dgm:prSet>
      <dgm:spPr/>
    </dgm:pt>
    <dgm:pt modelId="{CE86CD9B-117A-4E7F-877C-BE9773DA4BB2}" type="pres">
      <dgm:prSet presAssocID="{91E5E7FC-129A-4D07-A22F-620F3B1C44ED}" presName="accent_2" presStyleCnt="0"/>
      <dgm:spPr/>
    </dgm:pt>
    <dgm:pt modelId="{CEE62BE6-E84E-4280-A552-BF68EFE5EF06}" type="pres">
      <dgm:prSet presAssocID="{91E5E7FC-129A-4D07-A22F-620F3B1C44ED}" presName="accentRepeatNode" presStyleLbl="solidFgAcc1" presStyleIdx="1" presStyleCnt="2"/>
      <dgm:spPr/>
    </dgm:pt>
  </dgm:ptLst>
  <dgm:cxnLst>
    <dgm:cxn modelId="{6E6E211A-2A3B-4EA7-B0B8-3F8AFA98D284}" srcId="{F623691D-F60C-4E3D-BFB8-A8742890B729}" destId="{CBE0E46B-C6CC-4EE9-BD05-7524112C0136}" srcOrd="0" destOrd="0" parTransId="{6AE0D1B2-21EA-4FAB-BE57-99E7CD38E289}" sibTransId="{436D9279-F6EB-45EE-A141-75D8FD7B728C}"/>
    <dgm:cxn modelId="{E8D77720-1466-4EDA-84CC-EDC6534C89EB}" srcId="{F623691D-F60C-4E3D-BFB8-A8742890B729}" destId="{91E5E7FC-129A-4D07-A22F-620F3B1C44ED}" srcOrd="1" destOrd="0" parTransId="{E3DE7AAE-97A6-40BB-ABB3-D80C289C1068}" sibTransId="{04E788D1-9455-46B4-87C6-23A94990156E}"/>
    <dgm:cxn modelId="{9C6ED142-BA42-4299-A680-F81B43C9E4EC}" type="presOf" srcId="{F623691D-F60C-4E3D-BFB8-A8742890B729}" destId="{D2E4B49A-C265-43D6-9902-BE23ED4ADE8F}" srcOrd="0" destOrd="0" presId="urn:microsoft.com/office/officeart/2008/layout/VerticalCurvedList"/>
    <dgm:cxn modelId="{472C8973-C1D7-409E-A7BF-1A9B89DB9AD8}" type="presOf" srcId="{91E5E7FC-129A-4D07-A22F-620F3B1C44ED}" destId="{692C8CE4-B8A5-41EB-B9C8-479F746A913D}" srcOrd="0" destOrd="0" presId="urn:microsoft.com/office/officeart/2008/layout/VerticalCurvedList"/>
    <dgm:cxn modelId="{F4987ABA-F0DE-428D-88A9-8B9670A1A3BD}" type="presOf" srcId="{436D9279-F6EB-45EE-A141-75D8FD7B728C}" destId="{BAC8FD53-0DEC-43D2-9FDE-439F9E287309}" srcOrd="0" destOrd="0" presId="urn:microsoft.com/office/officeart/2008/layout/VerticalCurvedList"/>
    <dgm:cxn modelId="{F03C30D4-2BFD-4F8C-AD38-8B9247A95C00}" type="presOf" srcId="{CBE0E46B-C6CC-4EE9-BD05-7524112C0136}" destId="{20DDECA9-E037-4855-BD72-73E8C3B4A8F5}" srcOrd="0" destOrd="0" presId="urn:microsoft.com/office/officeart/2008/layout/VerticalCurvedList"/>
    <dgm:cxn modelId="{0161B46C-D49B-4023-91DA-B26F71CCF891}" type="presParOf" srcId="{D2E4B49A-C265-43D6-9902-BE23ED4ADE8F}" destId="{C9AE5F6F-9916-457A-9C6A-81C776F511A1}" srcOrd="0" destOrd="0" presId="urn:microsoft.com/office/officeart/2008/layout/VerticalCurvedList"/>
    <dgm:cxn modelId="{936B7B06-0A5A-40DE-A7BF-BDF1EF6DE9CE}" type="presParOf" srcId="{C9AE5F6F-9916-457A-9C6A-81C776F511A1}" destId="{4AD4AB72-C141-4CED-9AF3-9143E0AE92D9}" srcOrd="0" destOrd="0" presId="urn:microsoft.com/office/officeart/2008/layout/VerticalCurvedList"/>
    <dgm:cxn modelId="{EEA8E46B-3085-4AE4-A39B-502B6910B670}" type="presParOf" srcId="{4AD4AB72-C141-4CED-9AF3-9143E0AE92D9}" destId="{CCE51110-37E5-4DC3-8CEE-680E780B8D08}" srcOrd="0" destOrd="0" presId="urn:microsoft.com/office/officeart/2008/layout/VerticalCurvedList"/>
    <dgm:cxn modelId="{76D7A060-4363-435F-A130-E4DD565DD492}" type="presParOf" srcId="{4AD4AB72-C141-4CED-9AF3-9143E0AE92D9}" destId="{BAC8FD53-0DEC-43D2-9FDE-439F9E287309}" srcOrd="1" destOrd="0" presId="urn:microsoft.com/office/officeart/2008/layout/VerticalCurvedList"/>
    <dgm:cxn modelId="{1BD7E93D-7586-4A26-96EE-9C5D47905A89}" type="presParOf" srcId="{4AD4AB72-C141-4CED-9AF3-9143E0AE92D9}" destId="{9A291234-88C4-4EAB-A5F6-0A961A260035}" srcOrd="2" destOrd="0" presId="urn:microsoft.com/office/officeart/2008/layout/VerticalCurvedList"/>
    <dgm:cxn modelId="{88561227-00D3-4699-9F0D-7E45C092C936}" type="presParOf" srcId="{4AD4AB72-C141-4CED-9AF3-9143E0AE92D9}" destId="{64E50E23-D0AC-481E-A4C6-938AD5E52B39}" srcOrd="3" destOrd="0" presId="urn:microsoft.com/office/officeart/2008/layout/VerticalCurvedList"/>
    <dgm:cxn modelId="{6CDDDE77-7D7F-4DB0-936A-20A22CA02379}" type="presParOf" srcId="{C9AE5F6F-9916-457A-9C6A-81C776F511A1}" destId="{20DDECA9-E037-4855-BD72-73E8C3B4A8F5}" srcOrd="1" destOrd="0" presId="urn:microsoft.com/office/officeart/2008/layout/VerticalCurvedList"/>
    <dgm:cxn modelId="{F687FB5F-168F-43A7-9DA2-64C000F566A7}" type="presParOf" srcId="{C9AE5F6F-9916-457A-9C6A-81C776F511A1}" destId="{05B6863C-D681-4385-8D93-A7BFC03EC2F0}" srcOrd="2" destOrd="0" presId="urn:microsoft.com/office/officeart/2008/layout/VerticalCurvedList"/>
    <dgm:cxn modelId="{BC32E666-B545-44F3-80A9-5EB1B2E67AAD}" type="presParOf" srcId="{05B6863C-D681-4385-8D93-A7BFC03EC2F0}" destId="{2EA77500-5546-45C7-99DA-3782F2327417}" srcOrd="0" destOrd="0" presId="urn:microsoft.com/office/officeart/2008/layout/VerticalCurvedList"/>
    <dgm:cxn modelId="{026AE69D-E87E-4898-872E-836B292974FD}" type="presParOf" srcId="{C9AE5F6F-9916-457A-9C6A-81C776F511A1}" destId="{692C8CE4-B8A5-41EB-B9C8-479F746A913D}" srcOrd="3" destOrd="0" presId="urn:microsoft.com/office/officeart/2008/layout/VerticalCurvedList"/>
    <dgm:cxn modelId="{8B4C10B1-1125-4B77-B3DC-E4F370F7F6F9}" type="presParOf" srcId="{C9AE5F6F-9916-457A-9C6A-81C776F511A1}" destId="{CE86CD9B-117A-4E7F-877C-BE9773DA4BB2}" srcOrd="4" destOrd="0" presId="urn:microsoft.com/office/officeart/2008/layout/VerticalCurvedList"/>
    <dgm:cxn modelId="{9D6DB89C-DF01-46A0-BA97-5E5A3AFA2EFE}" type="presParOf" srcId="{CE86CD9B-117A-4E7F-877C-BE9773DA4BB2}" destId="{CEE62BE6-E84E-4280-A552-BF68EFE5EF0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623691D-F60C-4E3D-BFB8-A8742890B72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CBE0E46B-C6CC-4EE9-BD05-7524112C0136}">
      <dgm:prSet phldrT="[Text]" custT="1"/>
      <dgm:spPr/>
      <dgm:t>
        <a:bodyPr/>
        <a:lstStyle/>
        <a:p>
          <a:r>
            <a:rPr lang="en-US" sz="1800" dirty="0"/>
            <a:t>What is your reaction to news about your or others’ communities? </a:t>
          </a:r>
          <a:endParaRPr lang="en-PH" sz="1800" dirty="0"/>
        </a:p>
      </dgm:t>
    </dgm:pt>
    <dgm:pt modelId="{6AE0D1B2-21EA-4FAB-BE57-99E7CD38E289}" type="parTrans" cxnId="{6E6E211A-2A3B-4EA7-B0B8-3F8AFA98D284}">
      <dgm:prSet/>
      <dgm:spPr/>
      <dgm:t>
        <a:bodyPr/>
        <a:lstStyle/>
        <a:p>
          <a:endParaRPr lang="en-PH" sz="1800"/>
        </a:p>
      </dgm:t>
    </dgm:pt>
    <dgm:pt modelId="{436D9279-F6EB-45EE-A141-75D8FD7B728C}" type="sibTrans" cxnId="{6E6E211A-2A3B-4EA7-B0B8-3F8AFA98D284}">
      <dgm:prSet/>
      <dgm:spPr/>
      <dgm:t>
        <a:bodyPr/>
        <a:lstStyle/>
        <a:p>
          <a:endParaRPr lang="en-PH" sz="1800"/>
        </a:p>
      </dgm:t>
    </dgm:pt>
    <dgm:pt modelId="{D44B1DAF-8445-40EE-BBD5-FDE28F713A74}">
      <dgm:prSet custT="1"/>
      <dgm:spPr/>
      <dgm:t>
        <a:bodyPr/>
        <a:lstStyle/>
        <a:p>
          <a:r>
            <a:rPr lang="en-US" sz="1800" dirty="0"/>
            <a:t>What groups do you refer to when forming thoughts, ideas or opinions? </a:t>
          </a:r>
          <a:endParaRPr lang="en-PH" sz="1800" dirty="0"/>
        </a:p>
      </dgm:t>
    </dgm:pt>
    <dgm:pt modelId="{23589ECB-38A5-4A8B-B3E9-27CDDF0E40FE}" type="parTrans" cxnId="{77FB6395-97EA-4737-A42B-6D443D9E1C82}">
      <dgm:prSet/>
      <dgm:spPr/>
      <dgm:t>
        <a:bodyPr/>
        <a:lstStyle/>
        <a:p>
          <a:endParaRPr lang="en-PH"/>
        </a:p>
      </dgm:t>
    </dgm:pt>
    <dgm:pt modelId="{863CA595-B98C-43CD-9D8B-2F72676F357C}" type="sibTrans" cxnId="{77FB6395-97EA-4737-A42B-6D443D9E1C82}">
      <dgm:prSet/>
      <dgm:spPr/>
      <dgm:t>
        <a:bodyPr/>
        <a:lstStyle/>
        <a:p>
          <a:endParaRPr lang="en-PH"/>
        </a:p>
      </dgm:t>
    </dgm:pt>
    <dgm:pt modelId="{0001A648-E93D-4DF7-AB92-BFC3A5FE6C59}">
      <dgm:prSet custT="1"/>
      <dgm:spPr/>
      <dgm:t>
        <a:bodyPr/>
        <a:lstStyle/>
        <a:p>
          <a:r>
            <a:rPr lang="en-US" sz="1800" dirty="0"/>
            <a:t>What positive and negative traits do I attribute to certain social groups?</a:t>
          </a:r>
          <a:endParaRPr lang="en-PH" sz="1800" dirty="0"/>
        </a:p>
      </dgm:t>
    </dgm:pt>
    <dgm:pt modelId="{0F98DCBE-7401-4B14-A973-496873BB1B96}" type="parTrans" cxnId="{286FC4BE-DB09-4126-A20F-C7E77D1FD6F4}">
      <dgm:prSet/>
      <dgm:spPr/>
      <dgm:t>
        <a:bodyPr/>
        <a:lstStyle/>
        <a:p>
          <a:endParaRPr lang="en-PH"/>
        </a:p>
      </dgm:t>
    </dgm:pt>
    <dgm:pt modelId="{0E808AAF-D0DC-4D0E-9483-33EC79C27A8C}" type="sibTrans" cxnId="{286FC4BE-DB09-4126-A20F-C7E77D1FD6F4}">
      <dgm:prSet/>
      <dgm:spPr/>
      <dgm:t>
        <a:bodyPr/>
        <a:lstStyle/>
        <a:p>
          <a:endParaRPr lang="en-PH"/>
        </a:p>
      </dgm:t>
    </dgm:pt>
    <dgm:pt modelId="{E20D00A9-694F-4B5B-835B-8E2DAEC333B9}">
      <dgm:prSet custT="1"/>
      <dgm:spPr/>
      <dgm:t>
        <a:bodyPr/>
        <a:lstStyle/>
        <a:p>
          <a:r>
            <a:rPr lang="en-US" sz="1800" dirty="0"/>
            <a:t>What do I think of people outside my social or cultural group? </a:t>
          </a:r>
          <a:endParaRPr lang="en-PH" sz="1800" dirty="0"/>
        </a:p>
      </dgm:t>
    </dgm:pt>
    <dgm:pt modelId="{1D79D326-5A27-4755-ABFA-743105167589}" type="parTrans" cxnId="{F6B17BC3-5C05-442B-A838-AA394F30CA26}">
      <dgm:prSet/>
      <dgm:spPr/>
      <dgm:t>
        <a:bodyPr/>
        <a:lstStyle/>
        <a:p>
          <a:endParaRPr lang="en-PH"/>
        </a:p>
      </dgm:t>
    </dgm:pt>
    <dgm:pt modelId="{BA30B6C9-B112-4FCC-AEFE-E6C95A644C07}" type="sibTrans" cxnId="{F6B17BC3-5C05-442B-A838-AA394F30CA26}">
      <dgm:prSet/>
      <dgm:spPr/>
      <dgm:t>
        <a:bodyPr/>
        <a:lstStyle/>
        <a:p>
          <a:endParaRPr lang="en-PH"/>
        </a:p>
      </dgm:t>
    </dgm:pt>
    <dgm:pt modelId="{D2E4B49A-C265-43D6-9902-BE23ED4ADE8F}" type="pres">
      <dgm:prSet presAssocID="{F623691D-F60C-4E3D-BFB8-A8742890B729}" presName="Name0" presStyleCnt="0">
        <dgm:presLayoutVars>
          <dgm:chMax val="7"/>
          <dgm:chPref val="7"/>
          <dgm:dir/>
        </dgm:presLayoutVars>
      </dgm:prSet>
      <dgm:spPr/>
    </dgm:pt>
    <dgm:pt modelId="{C9AE5F6F-9916-457A-9C6A-81C776F511A1}" type="pres">
      <dgm:prSet presAssocID="{F623691D-F60C-4E3D-BFB8-A8742890B729}" presName="Name1" presStyleCnt="0"/>
      <dgm:spPr/>
    </dgm:pt>
    <dgm:pt modelId="{4AD4AB72-C141-4CED-9AF3-9143E0AE92D9}" type="pres">
      <dgm:prSet presAssocID="{F623691D-F60C-4E3D-BFB8-A8742890B729}" presName="cycle" presStyleCnt="0"/>
      <dgm:spPr/>
    </dgm:pt>
    <dgm:pt modelId="{CCE51110-37E5-4DC3-8CEE-680E780B8D08}" type="pres">
      <dgm:prSet presAssocID="{F623691D-F60C-4E3D-BFB8-A8742890B729}" presName="srcNode" presStyleLbl="node1" presStyleIdx="0" presStyleCnt="4"/>
      <dgm:spPr/>
    </dgm:pt>
    <dgm:pt modelId="{BAC8FD53-0DEC-43D2-9FDE-439F9E287309}" type="pres">
      <dgm:prSet presAssocID="{F623691D-F60C-4E3D-BFB8-A8742890B729}" presName="conn" presStyleLbl="parChTrans1D2" presStyleIdx="0" presStyleCnt="1"/>
      <dgm:spPr/>
    </dgm:pt>
    <dgm:pt modelId="{9A291234-88C4-4EAB-A5F6-0A961A260035}" type="pres">
      <dgm:prSet presAssocID="{F623691D-F60C-4E3D-BFB8-A8742890B729}" presName="extraNode" presStyleLbl="node1" presStyleIdx="0" presStyleCnt="4"/>
      <dgm:spPr/>
    </dgm:pt>
    <dgm:pt modelId="{64E50E23-D0AC-481E-A4C6-938AD5E52B39}" type="pres">
      <dgm:prSet presAssocID="{F623691D-F60C-4E3D-BFB8-A8742890B729}" presName="dstNode" presStyleLbl="node1" presStyleIdx="0" presStyleCnt="4"/>
      <dgm:spPr/>
    </dgm:pt>
    <dgm:pt modelId="{20DDECA9-E037-4855-BD72-73E8C3B4A8F5}" type="pres">
      <dgm:prSet presAssocID="{CBE0E46B-C6CC-4EE9-BD05-7524112C0136}" presName="text_1" presStyleLbl="node1" presStyleIdx="0" presStyleCnt="4">
        <dgm:presLayoutVars>
          <dgm:bulletEnabled val="1"/>
        </dgm:presLayoutVars>
      </dgm:prSet>
      <dgm:spPr/>
    </dgm:pt>
    <dgm:pt modelId="{05B6863C-D681-4385-8D93-A7BFC03EC2F0}" type="pres">
      <dgm:prSet presAssocID="{CBE0E46B-C6CC-4EE9-BD05-7524112C0136}" presName="accent_1" presStyleCnt="0"/>
      <dgm:spPr/>
    </dgm:pt>
    <dgm:pt modelId="{2EA77500-5546-45C7-99DA-3782F2327417}" type="pres">
      <dgm:prSet presAssocID="{CBE0E46B-C6CC-4EE9-BD05-7524112C0136}" presName="accentRepeatNode" presStyleLbl="solidFgAcc1" presStyleIdx="0" presStyleCnt="4"/>
      <dgm:spPr/>
    </dgm:pt>
    <dgm:pt modelId="{CBE48C35-6A1D-4064-830D-656CEB4E98AB}" type="pres">
      <dgm:prSet presAssocID="{D44B1DAF-8445-40EE-BBD5-FDE28F713A74}" presName="text_2" presStyleLbl="node1" presStyleIdx="1" presStyleCnt="4">
        <dgm:presLayoutVars>
          <dgm:bulletEnabled val="1"/>
        </dgm:presLayoutVars>
      </dgm:prSet>
      <dgm:spPr/>
    </dgm:pt>
    <dgm:pt modelId="{D4F30A3A-3E48-4C09-A85D-DA2A1D1A154A}" type="pres">
      <dgm:prSet presAssocID="{D44B1DAF-8445-40EE-BBD5-FDE28F713A74}" presName="accent_2" presStyleCnt="0"/>
      <dgm:spPr/>
    </dgm:pt>
    <dgm:pt modelId="{7A26E96D-4062-46C9-BB17-71341794BF6C}" type="pres">
      <dgm:prSet presAssocID="{D44B1DAF-8445-40EE-BBD5-FDE28F713A74}" presName="accentRepeatNode" presStyleLbl="solidFgAcc1" presStyleIdx="1" presStyleCnt="4"/>
      <dgm:spPr/>
    </dgm:pt>
    <dgm:pt modelId="{931CCB5F-8D02-451A-90E9-7ECC81DCA348}" type="pres">
      <dgm:prSet presAssocID="{0001A648-E93D-4DF7-AB92-BFC3A5FE6C59}" presName="text_3" presStyleLbl="node1" presStyleIdx="2" presStyleCnt="4">
        <dgm:presLayoutVars>
          <dgm:bulletEnabled val="1"/>
        </dgm:presLayoutVars>
      </dgm:prSet>
      <dgm:spPr/>
    </dgm:pt>
    <dgm:pt modelId="{082EA015-8C6E-43BB-BFBB-A0148642ABF2}" type="pres">
      <dgm:prSet presAssocID="{0001A648-E93D-4DF7-AB92-BFC3A5FE6C59}" presName="accent_3" presStyleCnt="0"/>
      <dgm:spPr/>
    </dgm:pt>
    <dgm:pt modelId="{E1AECF7E-420E-40B0-965D-A43A049F082C}" type="pres">
      <dgm:prSet presAssocID="{0001A648-E93D-4DF7-AB92-BFC3A5FE6C59}" presName="accentRepeatNode" presStyleLbl="solidFgAcc1" presStyleIdx="2" presStyleCnt="4"/>
      <dgm:spPr/>
    </dgm:pt>
    <dgm:pt modelId="{937ADC04-F95A-45F1-B386-AECFB77D817F}" type="pres">
      <dgm:prSet presAssocID="{E20D00A9-694F-4B5B-835B-8E2DAEC333B9}" presName="text_4" presStyleLbl="node1" presStyleIdx="3" presStyleCnt="4">
        <dgm:presLayoutVars>
          <dgm:bulletEnabled val="1"/>
        </dgm:presLayoutVars>
      </dgm:prSet>
      <dgm:spPr/>
    </dgm:pt>
    <dgm:pt modelId="{7B011FA4-8A0C-4A6D-84B9-D591DF80B084}" type="pres">
      <dgm:prSet presAssocID="{E20D00A9-694F-4B5B-835B-8E2DAEC333B9}" presName="accent_4" presStyleCnt="0"/>
      <dgm:spPr/>
    </dgm:pt>
    <dgm:pt modelId="{CCB3EAEE-1B22-440F-8CEF-69EC984085B1}" type="pres">
      <dgm:prSet presAssocID="{E20D00A9-694F-4B5B-835B-8E2DAEC333B9}" presName="accentRepeatNode" presStyleLbl="solidFgAcc1" presStyleIdx="3" presStyleCnt="4"/>
      <dgm:spPr/>
    </dgm:pt>
  </dgm:ptLst>
  <dgm:cxnLst>
    <dgm:cxn modelId="{6E6E211A-2A3B-4EA7-B0B8-3F8AFA98D284}" srcId="{F623691D-F60C-4E3D-BFB8-A8742890B729}" destId="{CBE0E46B-C6CC-4EE9-BD05-7524112C0136}" srcOrd="0" destOrd="0" parTransId="{6AE0D1B2-21EA-4FAB-BE57-99E7CD38E289}" sibTransId="{436D9279-F6EB-45EE-A141-75D8FD7B728C}"/>
    <dgm:cxn modelId="{4F0BD95B-214E-439E-B1E8-3E7FF45FD86E}" type="presOf" srcId="{F623691D-F60C-4E3D-BFB8-A8742890B729}" destId="{D2E4B49A-C265-43D6-9902-BE23ED4ADE8F}" srcOrd="0" destOrd="0" presId="urn:microsoft.com/office/officeart/2008/layout/VerticalCurvedList"/>
    <dgm:cxn modelId="{EAFC6B47-3C85-47AF-BDA6-DF258D0BD416}" type="presOf" srcId="{E20D00A9-694F-4B5B-835B-8E2DAEC333B9}" destId="{937ADC04-F95A-45F1-B386-AECFB77D817F}" srcOrd="0" destOrd="0" presId="urn:microsoft.com/office/officeart/2008/layout/VerticalCurvedList"/>
    <dgm:cxn modelId="{D4FF584C-212D-4E56-BBC6-A149254216DF}" type="presOf" srcId="{CBE0E46B-C6CC-4EE9-BD05-7524112C0136}" destId="{20DDECA9-E037-4855-BD72-73E8C3B4A8F5}" srcOrd="0" destOrd="0" presId="urn:microsoft.com/office/officeart/2008/layout/VerticalCurvedList"/>
    <dgm:cxn modelId="{77FB6395-97EA-4737-A42B-6D443D9E1C82}" srcId="{F623691D-F60C-4E3D-BFB8-A8742890B729}" destId="{D44B1DAF-8445-40EE-BBD5-FDE28F713A74}" srcOrd="1" destOrd="0" parTransId="{23589ECB-38A5-4A8B-B3E9-27CDDF0E40FE}" sibTransId="{863CA595-B98C-43CD-9D8B-2F72676F357C}"/>
    <dgm:cxn modelId="{3872929E-B2D5-40AF-887E-136E5F6E63E5}" type="presOf" srcId="{D44B1DAF-8445-40EE-BBD5-FDE28F713A74}" destId="{CBE48C35-6A1D-4064-830D-656CEB4E98AB}" srcOrd="0" destOrd="0" presId="urn:microsoft.com/office/officeart/2008/layout/VerticalCurvedList"/>
    <dgm:cxn modelId="{286FC4BE-DB09-4126-A20F-C7E77D1FD6F4}" srcId="{F623691D-F60C-4E3D-BFB8-A8742890B729}" destId="{0001A648-E93D-4DF7-AB92-BFC3A5FE6C59}" srcOrd="2" destOrd="0" parTransId="{0F98DCBE-7401-4B14-A973-496873BB1B96}" sibTransId="{0E808AAF-D0DC-4D0E-9483-33EC79C27A8C}"/>
    <dgm:cxn modelId="{F6B17BC3-5C05-442B-A838-AA394F30CA26}" srcId="{F623691D-F60C-4E3D-BFB8-A8742890B729}" destId="{E20D00A9-694F-4B5B-835B-8E2DAEC333B9}" srcOrd="3" destOrd="0" parTransId="{1D79D326-5A27-4755-ABFA-743105167589}" sibTransId="{BA30B6C9-B112-4FCC-AEFE-E6C95A644C07}"/>
    <dgm:cxn modelId="{1D0FD6CA-42A9-434C-BFF3-A980E59A229F}" type="presOf" srcId="{0001A648-E93D-4DF7-AB92-BFC3A5FE6C59}" destId="{931CCB5F-8D02-451A-90E9-7ECC81DCA348}" srcOrd="0" destOrd="0" presId="urn:microsoft.com/office/officeart/2008/layout/VerticalCurvedList"/>
    <dgm:cxn modelId="{431B6BEA-2022-4636-81FD-67553CCBB05B}" type="presOf" srcId="{436D9279-F6EB-45EE-A141-75D8FD7B728C}" destId="{BAC8FD53-0DEC-43D2-9FDE-439F9E287309}" srcOrd="0" destOrd="0" presId="urn:microsoft.com/office/officeart/2008/layout/VerticalCurvedList"/>
    <dgm:cxn modelId="{C1FF2168-B361-4D45-B5FA-EFD0F09514C7}" type="presParOf" srcId="{D2E4B49A-C265-43D6-9902-BE23ED4ADE8F}" destId="{C9AE5F6F-9916-457A-9C6A-81C776F511A1}" srcOrd="0" destOrd="0" presId="urn:microsoft.com/office/officeart/2008/layout/VerticalCurvedList"/>
    <dgm:cxn modelId="{9C03642D-0B04-4554-90D6-BFF2A5C83F7C}" type="presParOf" srcId="{C9AE5F6F-9916-457A-9C6A-81C776F511A1}" destId="{4AD4AB72-C141-4CED-9AF3-9143E0AE92D9}" srcOrd="0" destOrd="0" presId="urn:microsoft.com/office/officeart/2008/layout/VerticalCurvedList"/>
    <dgm:cxn modelId="{D43F8E09-56CA-444A-B842-C8D1FB426219}" type="presParOf" srcId="{4AD4AB72-C141-4CED-9AF3-9143E0AE92D9}" destId="{CCE51110-37E5-4DC3-8CEE-680E780B8D08}" srcOrd="0" destOrd="0" presId="urn:microsoft.com/office/officeart/2008/layout/VerticalCurvedList"/>
    <dgm:cxn modelId="{04DB1680-3B0F-4CD5-B5F2-31945A3F3AF5}" type="presParOf" srcId="{4AD4AB72-C141-4CED-9AF3-9143E0AE92D9}" destId="{BAC8FD53-0DEC-43D2-9FDE-439F9E287309}" srcOrd="1" destOrd="0" presId="urn:microsoft.com/office/officeart/2008/layout/VerticalCurvedList"/>
    <dgm:cxn modelId="{33ACC9D8-3E4A-4FB9-85CE-9DE790DF8FC5}" type="presParOf" srcId="{4AD4AB72-C141-4CED-9AF3-9143E0AE92D9}" destId="{9A291234-88C4-4EAB-A5F6-0A961A260035}" srcOrd="2" destOrd="0" presId="urn:microsoft.com/office/officeart/2008/layout/VerticalCurvedList"/>
    <dgm:cxn modelId="{B7499428-58F3-4BDB-9AD2-26653F8E09FB}" type="presParOf" srcId="{4AD4AB72-C141-4CED-9AF3-9143E0AE92D9}" destId="{64E50E23-D0AC-481E-A4C6-938AD5E52B39}" srcOrd="3" destOrd="0" presId="urn:microsoft.com/office/officeart/2008/layout/VerticalCurvedList"/>
    <dgm:cxn modelId="{2F2DF878-7BF4-4858-A99B-B34F3461B7C1}" type="presParOf" srcId="{C9AE5F6F-9916-457A-9C6A-81C776F511A1}" destId="{20DDECA9-E037-4855-BD72-73E8C3B4A8F5}" srcOrd="1" destOrd="0" presId="urn:microsoft.com/office/officeart/2008/layout/VerticalCurvedList"/>
    <dgm:cxn modelId="{06397ABF-CE1C-463F-B5A0-55B233C6E6C2}" type="presParOf" srcId="{C9AE5F6F-9916-457A-9C6A-81C776F511A1}" destId="{05B6863C-D681-4385-8D93-A7BFC03EC2F0}" srcOrd="2" destOrd="0" presId="urn:microsoft.com/office/officeart/2008/layout/VerticalCurvedList"/>
    <dgm:cxn modelId="{F37FDD2F-DA51-4544-A36D-25CF017EE120}" type="presParOf" srcId="{05B6863C-D681-4385-8D93-A7BFC03EC2F0}" destId="{2EA77500-5546-45C7-99DA-3782F2327417}" srcOrd="0" destOrd="0" presId="urn:microsoft.com/office/officeart/2008/layout/VerticalCurvedList"/>
    <dgm:cxn modelId="{41038067-3967-4139-9720-A4CAD85F3E88}" type="presParOf" srcId="{C9AE5F6F-9916-457A-9C6A-81C776F511A1}" destId="{CBE48C35-6A1D-4064-830D-656CEB4E98AB}" srcOrd="3" destOrd="0" presId="urn:microsoft.com/office/officeart/2008/layout/VerticalCurvedList"/>
    <dgm:cxn modelId="{C02CE64B-CDD7-41AE-8BF1-D691374BEFF1}" type="presParOf" srcId="{C9AE5F6F-9916-457A-9C6A-81C776F511A1}" destId="{D4F30A3A-3E48-4C09-A85D-DA2A1D1A154A}" srcOrd="4" destOrd="0" presId="urn:microsoft.com/office/officeart/2008/layout/VerticalCurvedList"/>
    <dgm:cxn modelId="{D002BC6A-B6A1-4C4B-B8A7-B532A113E2A2}" type="presParOf" srcId="{D4F30A3A-3E48-4C09-A85D-DA2A1D1A154A}" destId="{7A26E96D-4062-46C9-BB17-71341794BF6C}" srcOrd="0" destOrd="0" presId="urn:microsoft.com/office/officeart/2008/layout/VerticalCurvedList"/>
    <dgm:cxn modelId="{8C434E3E-E4D6-4134-BF6D-7BD7B62A6B1E}" type="presParOf" srcId="{C9AE5F6F-9916-457A-9C6A-81C776F511A1}" destId="{931CCB5F-8D02-451A-90E9-7ECC81DCA348}" srcOrd="5" destOrd="0" presId="urn:microsoft.com/office/officeart/2008/layout/VerticalCurvedList"/>
    <dgm:cxn modelId="{EB8508B6-CEC1-46D4-B783-20AA49C4CBB8}" type="presParOf" srcId="{C9AE5F6F-9916-457A-9C6A-81C776F511A1}" destId="{082EA015-8C6E-43BB-BFBB-A0148642ABF2}" srcOrd="6" destOrd="0" presId="urn:microsoft.com/office/officeart/2008/layout/VerticalCurvedList"/>
    <dgm:cxn modelId="{7B79D1D1-D6AE-44A8-9B26-E43164A7F19F}" type="presParOf" srcId="{082EA015-8C6E-43BB-BFBB-A0148642ABF2}" destId="{E1AECF7E-420E-40B0-965D-A43A049F082C}" srcOrd="0" destOrd="0" presId="urn:microsoft.com/office/officeart/2008/layout/VerticalCurvedList"/>
    <dgm:cxn modelId="{A7CFF300-CE90-4382-BC68-981D7B2020FB}" type="presParOf" srcId="{C9AE5F6F-9916-457A-9C6A-81C776F511A1}" destId="{937ADC04-F95A-45F1-B386-AECFB77D817F}" srcOrd="7" destOrd="0" presId="urn:microsoft.com/office/officeart/2008/layout/VerticalCurvedList"/>
    <dgm:cxn modelId="{A460B45F-1E3E-4713-9168-0D247800354D}" type="presParOf" srcId="{C9AE5F6F-9916-457A-9C6A-81C776F511A1}" destId="{7B011FA4-8A0C-4A6D-84B9-D591DF80B084}" srcOrd="8" destOrd="0" presId="urn:microsoft.com/office/officeart/2008/layout/VerticalCurvedList"/>
    <dgm:cxn modelId="{8DE512B6-00FC-415B-BF1B-B93EC8296845}" type="presParOf" srcId="{7B011FA4-8A0C-4A6D-84B9-D591DF80B084}" destId="{CCB3EAEE-1B22-440F-8CEF-69EC984085B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623691D-F60C-4E3D-BFB8-A8742890B72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2C664E6A-8427-4E72-AC02-09120A6782D9}">
      <dgm:prSet custT="1"/>
      <dgm:spPr/>
      <dgm:t>
        <a:bodyPr/>
        <a:lstStyle/>
        <a:p>
          <a:r>
            <a:rPr lang="en-US" sz="1800" dirty="0"/>
            <a:t>How do my age, sex, gender, wealth, and racial background affect my daily experiences?</a:t>
          </a:r>
          <a:endParaRPr lang="en-PH" sz="1800" dirty="0"/>
        </a:p>
      </dgm:t>
    </dgm:pt>
    <dgm:pt modelId="{37B67033-3FC8-4540-98DE-1EC615AFF0AF}" type="parTrans" cxnId="{C74A4AD2-51A8-451D-A25E-9072DE860D39}">
      <dgm:prSet/>
      <dgm:spPr/>
      <dgm:t>
        <a:bodyPr/>
        <a:lstStyle/>
        <a:p>
          <a:endParaRPr lang="en-PH"/>
        </a:p>
      </dgm:t>
    </dgm:pt>
    <dgm:pt modelId="{9452AAE5-1D48-4361-AFE9-C8B0C8219BCF}" type="sibTrans" cxnId="{C74A4AD2-51A8-451D-A25E-9072DE860D39}">
      <dgm:prSet/>
      <dgm:spPr/>
      <dgm:t>
        <a:bodyPr/>
        <a:lstStyle/>
        <a:p>
          <a:endParaRPr lang="en-PH"/>
        </a:p>
      </dgm:t>
    </dgm:pt>
    <dgm:pt modelId="{2F9E0BF3-0DC3-4B97-B917-7164E9EE9FAC}">
      <dgm:prSet custT="1"/>
      <dgm:spPr/>
      <dgm:t>
        <a:bodyPr/>
        <a:lstStyle/>
        <a:p>
          <a:r>
            <a:rPr lang="en-US" sz="1800" dirty="0"/>
            <a:t>What recent experiences show my age, sex, gender, wealth and race affecting my interaction with others?</a:t>
          </a:r>
          <a:endParaRPr lang="en-PH" sz="1800" dirty="0"/>
        </a:p>
      </dgm:t>
    </dgm:pt>
    <dgm:pt modelId="{60E6BB3C-CD59-4002-AAC4-A46FDBBD0CCB}" type="parTrans" cxnId="{162F2423-303E-4924-8250-79A147AA1B4B}">
      <dgm:prSet/>
      <dgm:spPr/>
      <dgm:t>
        <a:bodyPr/>
        <a:lstStyle/>
        <a:p>
          <a:endParaRPr lang="en-PH"/>
        </a:p>
      </dgm:t>
    </dgm:pt>
    <dgm:pt modelId="{234FEE30-11E2-4F99-960C-A5D8ACA5BD8E}" type="sibTrans" cxnId="{162F2423-303E-4924-8250-79A147AA1B4B}">
      <dgm:prSet/>
      <dgm:spPr/>
      <dgm:t>
        <a:bodyPr/>
        <a:lstStyle/>
        <a:p>
          <a:endParaRPr lang="en-PH"/>
        </a:p>
      </dgm:t>
    </dgm:pt>
    <dgm:pt modelId="{D2E4B49A-C265-43D6-9902-BE23ED4ADE8F}" type="pres">
      <dgm:prSet presAssocID="{F623691D-F60C-4E3D-BFB8-A8742890B729}" presName="Name0" presStyleCnt="0">
        <dgm:presLayoutVars>
          <dgm:chMax val="7"/>
          <dgm:chPref val="7"/>
          <dgm:dir/>
        </dgm:presLayoutVars>
      </dgm:prSet>
      <dgm:spPr/>
    </dgm:pt>
    <dgm:pt modelId="{C9AE5F6F-9916-457A-9C6A-81C776F511A1}" type="pres">
      <dgm:prSet presAssocID="{F623691D-F60C-4E3D-BFB8-A8742890B729}" presName="Name1" presStyleCnt="0"/>
      <dgm:spPr/>
    </dgm:pt>
    <dgm:pt modelId="{4AD4AB72-C141-4CED-9AF3-9143E0AE92D9}" type="pres">
      <dgm:prSet presAssocID="{F623691D-F60C-4E3D-BFB8-A8742890B729}" presName="cycle" presStyleCnt="0"/>
      <dgm:spPr/>
    </dgm:pt>
    <dgm:pt modelId="{CCE51110-37E5-4DC3-8CEE-680E780B8D08}" type="pres">
      <dgm:prSet presAssocID="{F623691D-F60C-4E3D-BFB8-A8742890B729}" presName="srcNode" presStyleLbl="node1" presStyleIdx="0" presStyleCnt="2"/>
      <dgm:spPr/>
    </dgm:pt>
    <dgm:pt modelId="{BAC8FD53-0DEC-43D2-9FDE-439F9E287309}" type="pres">
      <dgm:prSet presAssocID="{F623691D-F60C-4E3D-BFB8-A8742890B729}" presName="conn" presStyleLbl="parChTrans1D2" presStyleIdx="0" presStyleCnt="1"/>
      <dgm:spPr/>
    </dgm:pt>
    <dgm:pt modelId="{9A291234-88C4-4EAB-A5F6-0A961A260035}" type="pres">
      <dgm:prSet presAssocID="{F623691D-F60C-4E3D-BFB8-A8742890B729}" presName="extraNode" presStyleLbl="node1" presStyleIdx="0" presStyleCnt="2"/>
      <dgm:spPr/>
    </dgm:pt>
    <dgm:pt modelId="{64E50E23-D0AC-481E-A4C6-938AD5E52B39}" type="pres">
      <dgm:prSet presAssocID="{F623691D-F60C-4E3D-BFB8-A8742890B729}" presName="dstNode" presStyleLbl="node1" presStyleIdx="0" presStyleCnt="2"/>
      <dgm:spPr/>
    </dgm:pt>
    <dgm:pt modelId="{5F4A5C2F-6BD7-4AD4-9909-6BE865991EEB}" type="pres">
      <dgm:prSet presAssocID="{2C664E6A-8427-4E72-AC02-09120A6782D9}" presName="text_1" presStyleLbl="node1" presStyleIdx="0" presStyleCnt="2">
        <dgm:presLayoutVars>
          <dgm:bulletEnabled val="1"/>
        </dgm:presLayoutVars>
      </dgm:prSet>
      <dgm:spPr/>
    </dgm:pt>
    <dgm:pt modelId="{E81BE6E6-23F8-4D6F-850A-DB9859B65755}" type="pres">
      <dgm:prSet presAssocID="{2C664E6A-8427-4E72-AC02-09120A6782D9}" presName="accent_1" presStyleCnt="0"/>
      <dgm:spPr/>
    </dgm:pt>
    <dgm:pt modelId="{2F24CA91-4CBF-41EF-A7F8-8A1E1C30345A}" type="pres">
      <dgm:prSet presAssocID="{2C664E6A-8427-4E72-AC02-09120A6782D9}" presName="accentRepeatNode" presStyleLbl="solidFgAcc1" presStyleIdx="0" presStyleCnt="2"/>
      <dgm:spPr/>
    </dgm:pt>
    <dgm:pt modelId="{6F3821F6-9B7B-4C5E-B6E7-83332D91BE8D}" type="pres">
      <dgm:prSet presAssocID="{2F9E0BF3-0DC3-4B97-B917-7164E9EE9FAC}" presName="text_2" presStyleLbl="node1" presStyleIdx="1" presStyleCnt="2">
        <dgm:presLayoutVars>
          <dgm:bulletEnabled val="1"/>
        </dgm:presLayoutVars>
      </dgm:prSet>
      <dgm:spPr/>
    </dgm:pt>
    <dgm:pt modelId="{611E9697-18A2-4AB2-8800-7BD55DC8E10F}" type="pres">
      <dgm:prSet presAssocID="{2F9E0BF3-0DC3-4B97-B917-7164E9EE9FAC}" presName="accent_2" presStyleCnt="0"/>
      <dgm:spPr/>
    </dgm:pt>
    <dgm:pt modelId="{F6A18E56-5062-4F81-AB4A-8646934F6A1F}" type="pres">
      <dgm:prSet presAssocID="{2F9E0BF3-0DC3-4B97-B917-7164E9EE9FAC}" presName="accentRepeatNode" presStyleLbl="solidFgAcc1" presStyleIdx="1" presStyleCnt="2"/>
      <dgm:spPr/>
    </dgm:pt>
  </dgm:ptLst>
  <dgm:cxnLst>
    <dgm:cxn modelId="{162F2423-303E-4924-8250-79A147AA1B4B}" srcId="{F623691D-F60C-4E3D-BFB8-A8742890B729}" destId="{2F9E0BF3-0DC3-4B97-B917-7164E9EE9FAC}" srcOrd="1" destOrd="0" parTransId="{60E6BB3C-CD59-4002-AAC4-A46FDBBD0CCB}" sibTransId="{234FEE30-11E2-4F99-960C-A5D8ACA5BD8E}"/>
    <dgm:cxn modelId="{568A133C-914B-4466-A5AA-B1998BDF51AA}" type="presOf" srcId="{2C664E6A-8427-4E72-AC02-09120A6782D9}" destId="{5F4A5C2F-6BD7-4AD4-9909-6BE865991EEB}" srcOrd="0" destOrd="0" presId="urn:microsoft.com/office/officeart/2008/layout/VerticalCurvedList"/>
    <dgm:cxn modelId="{6A22BD6F-49CF-4585-8D10-939F3D70D2F1}" type="presOf" srcId="{2F9E0BF3-0DC3-4B97-B917-7164E9EE9FAC}" destId="{6F3821F6-9B7B-4C5E-B6E7-83332D91BE8D}" srcOrd="0" destOrd="0" presId="urn:microsoft.com/office/officeart/2008/layout/VerticalCurvedList"/>
    <dgm:cxn modelId="{8DE4F857-43B0-4F4A-80F0-ECFBA8C3D7E9}" type="presOf" srcId="{9452AAE5-1D48-4361-AFE9-C8B0C8219BCF}" destId="{BAC8FD53-0DEC-43D2-9FDE-439F9E287309}" srcOrd="0" destOrd="0" presId="urn:microsoft.com/office/officeart/2008/layout/VerticalCurvedList"/>
    <dgm:cxn modelId="{D850AC98-EC91-4DD2-953F-6D4FF1AAF543}" type="presOf" srcId="{F623691D-F60C-4E3D-BFB8-A8742890B729}" destId="{D2E4B49A-C265-43D6-9902-BE23ED4ADE8F}" srcOrd="0" destOrd="0" presId="urn:microsoft.com/office/officeart/2008/layout/VerticalCurvedList"/>
    <dgm:cxn modelId="{C74A4AD2-51A8-451D-A25E-9072DE860D39}" srcId="{F623691D-F60C-4E3D-BFB8-A8742890B729}" destId="{2C664E6A-8427-4E72-AC02-09120A6782D9}" srcOrd="0" destOrd="0" parTransId="{37B67033-3FC8-4540-98DE-1EC615AFF0AF}" sibTransId="{9452AAE5-1D48-4361-AFE9-C8B0C8219BCF}"/>
    <dgm:cxn modelId="{80DE9EB2-CA77-40BB-93E5-A1169F5AEB8A}" type="presParOf" srcId="{D2E4B49A-C265-43D6-9902-BE23ED4ADE8F}" destId="{C9AE5F6F-9916-457A-9C6A-81C776F511A1}" srcOrd="0" destOrd="0" presId="urn:microsoft.com/office/officeart/2008/layout/VerticalCurvedList"/>
    <dgm:cxn modelId="{218674EB-1C0A-4E38-8B40-8FFD8C986AC0}" type="presParOf" srcId="{C9AE5F6F-9916-457A-9C6A-81C776F511A1}" destId="{4AD4AB72-C141-4CED-9AF3-9143E0AE92D9}" srcOrd="0" destOrd="0" presId="urn:microsoft.com/office/officeart/2008/layout/VerticalCurvedList"/>
    <dgm:cxn modelId="{B142C3A1-CF85-4914-906E-437F87382E67}" type="presParOf" srcId="{4AD4AB72-C141-4CED-9AF3-9143E0AE92D9}" destId="{CCE51110-37E5-4DC3-8CEE-680E780B8D08}" srcOrd="0" destOrd="0" presId="urn:microsoft.com/office/officeart/2008/layout/VerticalCurvedList"/>
    <dgm:cxn modelId="{20606568-F19A-4BEA-AD67-4286DE7A1AC0}" type="presParOf" srcId="{4AD4AB72-C141-4CED-9AF3-9143E0AE92D9}" destId="{BAC8FD53-0DEC-43D2-9FDE-439F9E287309}" srcOrd="1" destOrd="0" presId="urn:microsoft.com/office/officeart/2008/layout/VerticalCurvedList"/>
    <dgm:cxn modelId="{4C9D292B-4971-4C04-A62C-5EC8BF90F426}" type="presParOf" srcId="{4AD4AB72-C141-4CED-9AF3-9143E0AE92D9}" destId="{9A291234-88C4-4EAB-A5F6-0A961A260035}" srcOrd="2" destOrd="0" presId="urn:microsoft.com/office/officeart/2008/layout/VerticalCurvedList"/>
    <dgm:cxn modelId="{274B8C7C-45EB-42E8-9A90-19C9FC254A2E}" type="presParOf" srcId="{4AD4AB72-C141-4CED-9AF3-9143E0AE92D9}" destId="{64E50E23-D0AC-481E-A4C6-938AD5E52B39}" srcOrd="3" destOrd="0" presId="urn:microsoft.com/office/officeart/2008/layout/VerticalCurvedList"/>
    <dgm:cxn modelId="{21B82FA9-6EE8-48E9-A66A-1C9EC834F071}" type="presParOf" srcId="{C9AE5F6F-9916-457A-9C6A-81C776F511A1}" destId="{5F4A5C2F-6BD7-4AD4-9909-6BE865991EEB}" srcOrd="1" destOrd="0" presId="urn:microsoft.com/office/officeart/2008/layout/VerticalCurvedList"/>
    <dgm:cxn modelId="{76BA1E0D-DC49-4064-B17D-EDB3E2AEC154}" type="presParOf" srcId="{C9AE5F6F-9916-457A-9C6A-81C776F511A1}" destId="{E81BE6E6-23F8-4D6F-850A-DB9859B65755}" srcOrd="2" destOrd="0" presId="urn:microsoft.com/office/officeart/2008/layout/VerticalCurvedList"/>
    <dgm:cxn modelId="{64D5E0AC-2A64-44F4-92AD-E0F96D92BFCB}" type="presParOf" srcId="{E81BE6E6-23F8-4D6F-850A-DB9859B65755}" destId="{2F24CA91-4CBF-41EF-A7F8-8A1E1C30345A}" srcOrd="0" destOrd="0" presId="urn:microsoft.com/office/officeart/2008/layout/VerticalCurvedList"/>
    <dgm:cxn modelId="{3CAA7B8A-BB45-4D42-9BA1-361F9AC953C3}" type="presParOf" srcId="{C9AE5F6F-9916-457A-9C6A-81C776F511A1}" destId="{6F3821F6-9B7B-4C5E-B6E7-83332D91BE8D}" srcOrd="3" destOrd="0" presId="urn:microsoft.com/office/officeart/2008/layout/VerticalCurvedList"/>
    <dgm:cxn modelId="{E1734D4F-85EF-40CD-9B33-EA46AD7F4A1C}" type="presParOf" srcId="{C9AE5F6F-9916-457A-9C6A-81C776F511A1}" destId="{611E9697-18A2-4AB2-8800-7BD55DC8E10F}" srcOrd="4" destOrd="0" presId="urn:microsoft.com/office/officeart/2008/layout/VerticalCurvedList"/>
    <dgm:cxn modelId="{52EB67FB-755A-4A1E-8B78-69978A22CC41}" type="presParOf" srcId="{611E9697-18A2-4AB2-8800-7BD55DC8E10F}" destId="{F6A18E56-5062-4F81-AB4A-8646934F6A1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3AD130A-B80D-4DF4-B181-ACDED77B0D4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C0483B71-33E5-4C3B-8696-EE9BAD2FC2A3}">
      <dgm:prSet phldrT="[Text]" custT="1"/>
      <dgm:spPr/>
      <dgm:t>
        <a:bodyPr/>
        <a:lstStyle/>
        <a:p>
          <a:r>
            <a:rPr lang="en-US" sz="1800" dirty="0"/>
            <a:t>Admit and fully </a:t>
          </a:r>
          <a:r>
            <a:rPr lang="en-US" sz="1800" dirty="0" err="1"/>
            <a:t>realise</a:t>
          </a:r>
          <a:r>
            <a:rPr lang="en-US" sz="1800" dirty="0"/>
            <a:t> the extent of your knowledge of social and cultural groups and backgrounds.</a:t>
          </a:r>
          <a:endParaRPr lang="en-PH" sz="1800" dirty="0"/>
        </a:p>
      </dgm:t>
    </dgm:pt>
    <dgm:pt modelId="{F368F454-69F2-4C39-BE4C-606F77CCAD48}" type="parTrans" cxnId="{7AA25FB0-CF82-43B2-A27A-0AAB31278FBB}">
      <dgm:prSet/>
      <dgm:spPr/>
      <dgm:t>
        <a:bodyPr/>
        <a:lstStyle/>
        <a:p>
          <a:endParaRPr lang="en-PH" sz="1800"/>
        </a:p>
      </dgm:t>
    </dgm:pt>
    <dgm:pt modelId="{FAAE1E14-311D-4310-84B4-14C589AA2032}" type="sibTrans" cxnId="{7AA25FB0-CF82-43B2-A27A-0AAB31278FBB}">
      <dgm:prSet/>
      <dgm:spPr/>
      <dgm:t>
        <a:bodyPr/>
        <a:lstStyle/>
        <a:p>
          <a:endParaRPr lang="en-PH" sz="1800"/>
        </a:p>
      </dgm:t>
    </dgm:pt>
    <dgm:pt modelId="{A7DAE535-A391-454B-8738-8F592F60A741}">
      <dgm:prSet custT="1"/>
      <dgm:spPr/>
      <dgm:t>
        <a:bodyPr/>
        <a:lstStyle/>
        <a:p>
          <a:r>
            <a:rPr lang="en-US" sz="1800" dirty="0"/>
            <a:t>Never pretend to know something that you do not know. </a:t>
          </a:r>
          <a:endParaRPr lang="en-PH" sz="1800" dirty="0"/>
        </a:p>
      </dgm:t>
    </dgm:pt>
    <dgm:pt modelId="{BCED4981-7722-48AD-918B-EA9468A08BBF}" type="parTrans" cxnId="{9D031620-658B-4C0C-9394-39DB4A70DE41}">
      <dgm:prSet/>
      <dgm:spPr/>
      <dgm:t>
        <a:bodyPr/>
        <a:lstStyle/>
        <a:p>
          <a:endParaRPr lang="en-PH"/>
        </a:p>
      </dgm:t>
    </dgm:pt>
    <dgm:pt modelId="{0FA19B71-540F-4A42-BC6A-62D50DFB4576}" type="sibTrans" cxnId="{9D031620-658B-4C0C-9394-39DB4A70DE41}">
      <dgm:prSet/>
      <dgm:spPr/>
      <dgm:t>
        <a:bodyPr/>
        <a:lstStyle/>
        <a:p>
          <a:endParaRPr lang="en-PH"/>
        </a:p>
      </dgm:t>
    </dgm:pt>
    <dgm:pt modelId="{E9B0F0A9-120A-471B-A6D2-8C9D50E3AB57}">
      <dgm:prSet custT="1"/>
      <dgm:spPr/>
      <dgm:t>
        <a:bodyPr/>
        <a:lstStyle/>
        <a:p>
          <a:r>
            <a:rPr lang="en-US" sz="1800" dirty="0"/>
            <a:t>Coordinate with your workplace to address your limitations.</a:t>
          </a:r>
          <a:endParaRPr lang="en-PH" sz="1800" dirty="0"/>
        </a:p>
      </dgm:t>
    </dgm:pt>
    <dgm:pt modelId="{83D796A9-1DD8-4E31-A9CD-74B827E7D880}" type="parTrans" cxnId="{2646E28D-23E8-43FB-A2A5-16A5E5A75DEE}">
      <dgm:prSet/>
      <dgm:spPr/>
      <dgm:t>
        <a:bodyPr/>
        <a:lstStyle/>
        <a:p>
          <a:endParaRPr lang="en-PH"/>
        </a:p>
      </dgm:t>
    </dgm:pt>
    <dgm:pt modelId="{F275B40E-5372-4974-8398-62817F8DC145}" type="sibTrans" cxnId="{2646E28D-23E8-43FB-A2A5-16A5E5A75DEE}">
      <dgm:prSet/>
      <dgm:spPr/>
      <dgm:t>
        <a:bodyPr/>
        <a:lstStyle/>
        <a:p>
          <a:endParaRPr lang="en-PH"/>
        </a:p>
      </dgm:t>
    </dgm:pt>
    <dgm:pt modelId="{F199C70B-E65A-4416-92FA-2590F999F4BE}">
      <dgm:prSet custT="1"/>
      <dgm:spPr/>
      <dgm:t>
        <a:bodyPr/>
        <a:lstStyle/>
        <a:p>
          <a:r>
            <a:rPr lang="en-US" sz="1800" dirty="0"/>
            <a:t>Assistances made by companies to address limitations in cultural awareness must never be considered unfair and partial only to people of diverse backgrounds. </a:t>
          </a:r>
          <a:endParaRPr lang="en-PH" sz="1800" dirty="0"/>
        </a:p>
      </dgm:t>
    </dgm:pt>
    <dgm:pt modelId="{91AB77C9-F051-47CA-A70C-852F601518D2}" type="parTrans" cxnId="{17E8FCB1-FCD4-41C7-AF06-18459659C9D6}">
      <dgm:prSet/>
      <dgm:spPr/>
      <dgm:t>
        <a:bodyPr/>
        <a:lstStyle/>
        <a:p>
          <a:endParaRPr lang="en-PH"/>
        </a:p>
      </dgm:t>
    </dgm:pt>
    <dgm:pt modelId="{C053DADE-76D7-40EE-9FD2-E16DADD313C4}" type="sibTrans" cxnId="{17E8FCB1-FCD4-41C7-AF06-18459659C9D6}">
      <dgm:prSet/>
      <dgm:spPr/>
      <dgm:t>
        <a:bodyPr/>
        <a:lstStyle/>
        <a:p>
          <a:endParaRPr lang="en-PH"/>
        </a:p>
      </dgm:t>
    </dgm:pt>
    <dgm:pt modelId="{88B29DAD-8BF1-4026-A3E7-A051750E9DD1}">
      <dgm:prSet custT="1"/>
      <dgm:spPr/>
      <dgm:t>
        <a:bodyPr/>
        <a:lstStyle/>
        <a:p>
          <a:r>
            <a:rPr lang="en-US" sz="1800" dirty="0"/>
            <a:t>Never think that any one cultural group should conform to another. </a:t>
          </a:r>
          <a:endParaRPr lang="en-PH" sz="1800" dirty="0"/>
        </a:p>
      </dgm:t>
    </dgm:pt>
    <dgm:pt modelId="{256D7772-B523-4105-A944-9EA8B37F6BCC}" type="parTrans" cxnId="{849C8713-CB96-4C3D-BB07-C7D39CD87624}">
      <dgm:prSet/>
      <dgm:spPr/>
      <dgm:t>
        <a:bodyPr/>
        <a:lstStyle/>
        <a:p>
          <a:endParaRPr lang="en-PH"/>
        </a:p>
      </dgm:t>
    </dgm:pt>
    <dgm:pt modelId="{5643D879-5763-41E0-9C6B-98F044AECAAB}" type="sibTrans" cxnId="{849C8713-CB96-4C3D-BB07-C7D39CD87624}">
      <dgm:prSet/>
      <dgm:spPr/>
      <dgm:t>
        <a:bodyPr/>
        <a:lstStyle/>
        <a:p>
          <a:endParaRPr lang="en-PH"/>
        </a:p>
      </dgm:t>
    </dgm:pt>
    <dgm:pt modelId="{5786C3B1-7A14-4CF4-9466-C920B93B8182}" type="pres">
      <dgm:prSet presAssocID="{C3AD130A-B80D-4DF4-B181-ACDED77B0D45}" presName="linear" presStyleCnt="0">
        <dgm:presLayoutVars>
          <dgm:animLvl val="lvl"/>
          <dgm:resizeHandles val="exact"/>
        </dgm:presLayoutVars>
      </dgm:prSet>
      <dgm:spPr/>
    </dgm:pt>
    <dgm:pt modelId="{561B071C-03D6-4647-85DC-BC08690F7796}" type="pres">
      <dgm:prSet presAssocID="{C0483B71-33E5-4C3B-8696-EE9BAD2FC2A3}" presName="parentText" presStyleLbl="node1" presStyleIdx="0" presStyleCnt="5">
        <dgm:presLayoutVars>
          <dgm:chMax val="0"/>
          <dgm:bulletEnabled val="1"/>
        </dgm:presLayoutVars>
      </dgm:prSet>
      <dgm:spPr/>
    </dgm:pt>
    <dgm:pt modelId="{9DB76EB2-C5D3-4B4C-ACEA-10C45E5DFC05}" type="pres">
      <dgm:prSet presAssocID="{FAAE1E14-311D-4310-84B4-14C589AA2032}" presName="spacer" presStyleCnt="0"/>
      <dgm:spPr/>
    </dgm:pt>
    <dgm:pt modelId="{02DAB855-2191-41B7-B556-51929D3DD93B}" type="pres">
      <dgm:prSet presAssocID="{A7DAE535-A391-454B-8738-8F592F60A741}" presName="parentText" presStyleLbl="node1" presStyleIdx="1" presStyleCnt="5">
        <dgm:presLayoutVars>
          <dgm:chMax val="0"/>
          <dgm:bulletEnabled val="1"/>
        </dgm:presLayoutVars>
      </dgm:prSet>
      <dgm:spPr/>
    </dgm:pt>
    <dgm:pt modelId="{7F1D54AF-9225-4E29-A528-5286E0ACE19B}" type="pres">
      <dgm:prSet presAssocID="{0FA19B71-540F-4A42-BC6A-62D50DFB4576}" presName="spacer" presStyleCnt="0"/>
      <dgm:spPr/>
    </dgm:pt>
    <dgm:pt modelId="{E8AA7860-5836-41D1-A3AB-4E04B1E73413}" type="pres">
      <dgm:prSet presAssocID="{E9B0F0A9-120A-471B-A6D2-8C9D50E3AB57}" presName="parentText" presStyleLbl="node1" presStyleIdx="2" presStyleCnt="5">
        <dgm:presLayoutVars>
          <dgm:chMax val="0"/>
          <dgm:bulletEnabled val="1"/>
        </dgm:presLayoutVars>
      </dgm:prSet>
      <dgm:spPr/>
    </dgm:pt>
    <dgm:pt modelId="{95550F61-CB52-49BD-BF5A-597DB7CE094A}" type="pres">
      <dgm:prSet presAssocID="{F275B40E-5372-4974-8398-62817F8DC145}" presName="spacer" presStyleCnt="0"/>
      <dgm:spPr/>
    </dgm:pt>
    <dgm:pt modelId="{C8FDB573-E202-453D-8752-0F3570331032}" type="pres">
      <dgm:prSet presAssocID="{F199C70B-E65A-4416-92FA-2590F999F4BE}" presName="parentText" presStyleLbl="node1" presStyleIdx="3" presStyleCnt="5">
        <dgm:presLayoutVars>
          <dgm:chMax val="0"/>
          <dgm:bulletEnabled val="1"/>
        </dgm:presLayoutVars>
      </dgm:prSet>
      <dgm:spPr/>
    </dgm:pt>
    <dgm:pt modelId="{8E5FBE36-14C7-4D3C-9F0B-3819D0579495}" type="pres">
      <dgm:prSet presAssocID="{C053DADE-76D7-40EE-9FD2-E16DADD313C4}" presName="spacer" presStyleCnt="0"/>
      <dgm:spPr/>
    </dgm:pt>
    <dgm:pt modelId="{53F3C60E-BFCA-4EDB-BF71-415A7551C65C}" type="pres">
      <dgm:prSet presAssocID="{88B29DAD-8BF1-4026-A3E7-A051750E9DD1}" presName="parentText" presStyleLbl="node1" presStyleIdx="4" presStyleCnt="5">
        <dgm:presLayoutVars>
          <dgm:chMax val="0"/>
          <dgm:bulletEnabled val="1"/>
        </dgm:presLayoutVars>
      </dgm:prSet>
      <dgm:spPr/>
    </dgm:pt>
  </dgm:ptLst>
  <dgm:cxnLst>
    <dgm:cxn modelId="{2BC88F0D-FB44-4DA1-B1A8-9B08B52B5AFA}" type="presOf" srcId="{E9B0F0A9-120A-471B-A6D2-8C9D50E3AB57}" destId="{E8AA7860-5836-41D1-A3AB-4E04B1E73413}" srcOrd="0" destOrd="0" presId="urn:microsoft.com/office/officeart/2005/8/layout/vList2"/>
    <dgm:cxn modelId="{849C8713-CB96-4C3D-BB07-C7D39CD87624}" srcId="{C3AD130A-B80D-4DF4-B181-ACDED77B0D45}" destId="{88B29DAD-8BF1-4026-A3E7-A051750E9DD1}" srcOrd="4" destOrd="0" parTransId="{256D7772-B523-4105-A944-9EA8B37F6BCC}" sibTransId="{5643D879-5763-41E0-9C6B-98F044AECAAB}"/>
    <dgm:cxn modelId="{7259AD13-D095-419B-9B36-8109F7A5FCC2}" type="presOf" srcId="{C3AD130A-B80D-4DF4-B181-ACDED77B0D45}" destId="{5786C3B1-7A14-4CF4-9466-C920B93B8182}" srcOrd="0" destOrd="0" presId="urn:microsoft.com/office/officeart/2005/8/layout/vList2"/>
    <dgm:cxn modelId="{03DBCD1E-4180-4315-A7FC-007AC53A1930}" type="presOf" srcId="{F199C70B-E65A-4416-92FA-2590F999F4BE}" destId="{C8FDB573-E202-453D-8752-0F3570331032}" srcOrd="0" destOrd="0" presId="urn:microsoft.com/office/officeart/2005/8/layout/vList2"/>
    <dgm:cxn modelId="{9D031620-658B-4C0C-9394-39DB4A70DE41}" srcId="{C3AD130A-B80D-4DF4-B181-ACDED77B0D45}" destId="{A7DAE535-A391-454B-8738-8F592F60A741}" srcOrd="1" destOrd="0" parTransId="{BCED4981-7722-48AD-918B-EA9468A08BBF}" sibTransId="{0FA19B71-540F-4A42-BC6A-62D50DFB4576}"/>
    <dgm:cxn modelId="{ABA36724-A161-4F93-BB7C-EDBF62F19C10}" type="presOf" srcId="{88B29DAD-8BF1-4026-A3E7-A051750E9DD1}" destId="{53F3C60E-BFCA-4EDB-BF71-415A7551C65C}" srcOrd="0" destOrd="0" presId="urn:microsoft.com/office/officeart/2005/8/layout/vList2"/>
    <dgm:cxn modelId="{2646E28D-23E8-43FB-A2A5-16A5E5A75DEE}" srcId="{C3AD130A-B80D-4DF4-B181-ACDED77B0D45}" destId="{E9B0F0A9-120A-471B-A6D2-8C9D50E3AB57}" srcOrd="2" destOrd="0" parTransId="{83D796A9-1DD8-4E31-A9CD-74B827E7D880}" sibTransId="{F275B40E-5372-4974-8398-62817F8DC145}"/>
    <dgm:cxn modelId="{928817A1-998F-4975-9A72-8D7A38947A44}" type="presOf" srcId="{C0483B71-33E5-4C3B-8696-EE9BAD2FC2A3}" destId="{561B071C-03D6-4647-85DC-BC08690F7796}" srcOrd="0" destOrd="0" presId="urn:microsoft.com/office/officeart/2005/8/layout/vList2"/>
    <dgm:cxn modelId="{52BB20A2-22E0-4D1A-852A-49D7A54CD8B7}" type="presOf" srcId="{A7DAE535-A391-454B-8738-8F592F60A741}" destId="{02DAB855-2191-41B7-B556-51929D3DD93B}" srcOrd="0" destOrd="0" presId="urn:microsoft.com/office/officeart/2005/8/layout/vList2"/>
    <dgm:cxn modelId="{7AA25FB0-CF82-43B2-A27A-0AAB31278FBB}" srcId="{C3AD130A-B80D-4DF4-B181-ACDED77B0D45}" destId="{C0483B71-33E5-4C3B-8696-EE9BAD2FC2A3}" srcOrd="0" destOrd="0" parTransId="{F368F454-69F2-4C39-BE4C-606F77CCAD48}" sibTransId="{FAAE1E14-311D-4310-84B4-14C589AA2032}"/>
    <dgm:cxn modelId="{17E8FCB1-FCD4-41C7-AF06-18459659C9D6}" srcId="{C3AD130A-B80D-4DF4-B181-ACDED77B0D45}" destId="{F199C70B-E65A-4416-92FA-2590F999F4BE}" srcOrd="3" destOrd="0" parTransId="{91AB77C9-F051-47CA-A70C-852F601518D2}" sibTransId="{C053DADE-76D7-40EE-9FD2-E16DADD313C4}"/>
    <dgm:cxn modelId="{76CA6897-FC45-476F-803F-CFB40BC685A2}" type="presParOf" srcId="{5786C3B1-7A14-4CF4-9466-C920B93B8182}" destId="{561B071C-03D6-4647-85DC-BC08690F7796}" srcOrd="0" destOrd="0" presId="urn:microsoft.com/office/officeart/2005/8/layout/vList2"/>
    <dgm:cxn modelId="{C3E3AA45-FFD3-4C48-8CCB-5CED1ECD0864}" type="presParOf" srcId="{5786C3B1-7A14-4CF4-9466-C920B93B8182}" destId="{9DB76EB2-C5D3-4B4C-ACEA-10C45E5DFC05}" srcOrd="1" destOrd="0" presId="urn:microsoft.com/office/officeart/2005/8/layout/vList2"/>
    <dgm:cxn modelId="{D5D87A25-9EC1-40BD-894E-DFE902F8AF01}" type="presParOf" srcId="{5786C3B1-7A14-4CF4-9466-C920B93B8182}" destId="{02DAB855-2191-41B7-B556-51929D3DD93B}" srcOrd="2" destOrd="0" presId="urn:microsoft.com/office/officeart/2005/8/layout/vList2"/>
    <dgm:cxn modelId="{BE8A9F6C-8D83-47F4-82D0-4B432F001AB5}" type="presParOf" srcId="{5786C3B1-7A14-4CF4-9466-C920B93B8182}" destId="{7F1D54AF-9225-4E29-A528-5286E0ACE19B}" srcOrd="3" destOrd="0" presId="urn:microsoft.com/office/officeart/2005/8/layout/vList2"/>
    <dgm:cxn modelId="{1D7123FA-9D83-4B1E-8220-8AF46742B704}" type="presParOf" srcId="{5786C3B1-7A14-4CF4-9466-C920B93B8182}" destId="{E8AA7860-5836-41D1-A3AB-4E04B1E73413}" srcOrd="4" destOrd="0" presId="urn:microsoft.com/office/officeart/2005/8/layout/vList2"/>
    <dgm:cxn modelId="{CBBE5945-BCCC-4608-A23F-CF875CD5C230}" type="presParOf" srcId="{5786C3B1-7A14-4CF4-9466-C920B93B8182}" destId="{95550F61-CB52-49BD-BF5A-597DB7CE094A}" srcOrd="5" destOrd="0" presId="urn:microsoft.com/office/officeart/2005/8/layout/vList2"/>
    <dgm:cxn modelId="{B8B7213B-2803-4F0B-875E-D8F030FCBF35}" type="presParOf" srcId="{5786C3B1-7A14-4CF4-9466-C920B93B8182}" destId="{C8FDB573-E202-453D-8752-0F3570331032}" srcOrd="6" destOrd="0" presId="urn:microsoft.com/office/officeart/2005/8/layout/vList2"/>
    <dgm:cxn modelId="{0F1D3514-5D9B-4CAD-8A31-A05581263BAC}" type="presParOf" srcId="{5786C3B1-7A14-4CF4-9466-C920B93B8182}" destId="{8E5FBE36-14C7-4D3C-9F0B-3819D0579495}" srcOrd="7" destOrd="0" presId="urn:microsoft.com/office/officeart/2005/8/layout/vList2"/>
    <dgm:cxn modelId="{3F01D003-EE60-4715-87FE-E5C35A2DE71B}" type="presParOf" srcId="{5786C3B1-7A14-4CF4-9466-C920B93B8182}" destId="{53F3C60E-BFCA-4EDB-BF71-415A7551C65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27BFA73-8C9B-434D-85C6-04E077964A90}"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417F1FC7-6FF0-4C25-977E-0D45FDD702CA}">
      <dgm:prSet phldrT="[Text]" custT="1"/>
      <dgm:spPr/>
      <dgm:t>
        <a:bodyPr/>
        <a:lstStyle/>
        <a:p>
          <a:r>
            <a:rPr lang="en-US" sz="1800" dirty="0"/>
            <a:t>Reflecting on your own culture, attitudes and beliefs about others</a:t>
          </a:r>
          <a:endParaRPr lang="en-PH" sz="1800" dirty="0"/>
        </a:p>
      </dgm:t>
    </dgm:pt>
    <dgm:pt modelId="{FC0DC366-0C27-4935-8413-277B7B9FAE8B}" type="parTrans" cxnId="{1DC5423B-42E8-4926-89B9-FE80056B5024}">
      <dgm:prSet/>
      <dgm:spPr/>
      <dgm:t>
        <a:bodyPr/>
        <a:lstStyle/>
        <a:p>
          <a:endParaRPr lang="en-PH" sz="1800"/>
        </a:p>
      </dgm:t>
    </dgm:pt>
    <dgm:pt modelId="{4704B742-59A9-4F14-B4E8-401CB99D1681}" type="sibTrans" cxnId="{1DC5423B-42E8-4926-89B9-FE80056B5024}">
      <dgm:prSet/>
      <dgm:spPr/>
      <dgm:t>
        <a:bodyPr/>
        <a:lstStyle/>
        <a:p>
          <a:endParaRPr lang="en-PH" sz="1800"/>
        </a:p>
      </dgm:t>
    </dgm:pt>
    <dgm:pt modelId="{C3067BF9-71A3-45AF-8136-F17D73B6BA66}">
      <dgm:prSet custT="1"/>
      <dgm:spPr/>
      <dgm:t>
        <a:bodyPr/>
        <a:lstStyle/>
        <a:p>
          <a:r>
            <a:rPr lang="en-US" sz="1800" dirty="0"/>
            <a:t>Using clear, value-free, open and respectful communication</a:t>
          </a:r>
          <a:endParaRPr lang="en-PH" sz="1800" dirty="0"/>
        </a:p>
      </dgm:t>
    </dgm:pt>
    <dgm:pt modelId="{6FB3434A-CD15-4777-B2AF-8D42ABAD70FB}" type="parTrans" cxnId="{7D4842C7-507B-44F6-A393-5D444F5DFDC6}">
      <dgm:prSet/>
      <dgm:spPr/>
      <dgm:t>
        <a:bodyPr/>
        <a:lstStyle/>
        <a:p>
          <a:endParaRPr lang="en-PH"/>
        </a:p>
      </dgm:t>
    </dgm:pt>
    <dgm:pt modelId="{0CF617FD-6F2A-4BF6-898C-057ABA3520EA}" type="sibTrans" cxnId="{7D4842C7-507B-44F6-A393-5D444F5DFDC6}">
      <dgm:prSet/>
      <dgm:spPr/>
      <dgm:t>
        <a:bodyPr/>
        <a:lstStyle/>
        <a:p>
          <a:endParaRPr lang="en-PH"/>
        </a:p>
      </dgm:t>
    </dgm:pt>
    <dgm:pt modelId="{282D086B-1653-4150-B540-2EEE71444949}">
      <dgm:prSet custT="1"/>
      <dgm:spPr/>
      <dgm:t>
        <a:bodyPr/>
        <a:lstStyle/>
        <a:p>
          <a:r>
            <a:rPr lang="en-US" sz="1800" dirty="0"/>
            <a:t>Developing relationships based on trust and respect</a:t>
          </a:r>
          <a:endParaRPr lang="en-PH" sz="1800" dirty="0"/>
        </a:p>
      </dgm:t>
    </dgm:pt>
    <dgm:pt modelId="{6930894D-9E04-4F80-8998-CFACF0D81101}" type="parTrans" cxnId="{DFE37459-C03A-4A97-A677-AC94F601E775}">
      <dgm:prSet/>
      <dgm:spPr/>
      <dgm:t>
        <a:bodyPr/>
        <a:lstStyle/>
        <a:p>
          <a:endParaRPr lang="en-PH"/>
        </a:p>
      </dgm:t>
    </dgm:pt>
    <dgm:pt modelId="{2869683A-1D07-4EDA-AF39-755BEFEA00FE}" type="sibTrans" cxnId="{DFE37459-C03A-4A97-A677-AC94F601E775}">
      <dgm:prSet/>
      <dgm:spPr/>
      <dgm:t>
        <a:bodyPr/>
        <a:lstStyle/>
        <a:p>
          <a:endParaRPr lang="en-PH"/>
        </a:p>
      </dgm:t>
    </dgm:pt>
    <dgm:pt modelId="{DC75EF24-5689-499D-811E-98A9DAA02CF0}">
      <dgm:prSet custT="1"/>
      <dgm:spPr/>
      <dgm:t>
        <a:bodyPr/>
        <a:lstStyle/>
        <a:p>
          <a:r>
            <a:rPr lang="en-US" sz="1800" dirty="0" err="1"/>
            <a:t>Recognising</a:t>
          </a:r>
          <a:r>
            <a:rPr lang="en-US" sz="1800" dirty="0"/>
            <a:t> and avoiding stereotypical barriers</a:t>
          </a:r>
          <a:endParaRPr lang="en-PH" sz="1800" dirty="0"/>
        </a:p>
      </dgm:t>
    </dgm:pt>
    <dgm:pt modelId="{0980B87B-DED6-4365-A683-CFD9C73A5EC3}" type="parTrans" cxnId="{FC9ACF85-A0AA-436C-AE43-E291BEE02091}">
      <dgm:prSet/>
      <dgm:spPr/>
      <dgm:t>
        <a:bodyPr/>
        <a:lstStyle/>
        <a:p>
          <a:endParaRPr lang="en-PH"/>
        </a:p>
      </dgm:t>
    </dgm:pt>
    <dgm:pt modelId="{E1AFDDCF-828E-4E60-A833-C27E6CE33DA6}" type="sibTrans" cxnId="{FC9ACF85-A0AA-436C-AE43-E291BEE02091}">
      <dgm:prSet/>
      <dgm:spPr/>
      <dgm:t>
        <a:bodyPr/>
        <a:lstStyle/>
        <a:p>
          <a:endParaRPr lang="en-PH"/>
        </a:p>
      </dgm:t>
    </dgm:pt>
    <dgm:pt modelId="{EC076DD0-3379-4F43-A551-0896A751D48F}">
      <dgm:prSet custT="1"/>
      <dgm:spPr/>
      <dgm:t>
        <a:bodyPr/>
        <a:lstStyle/>
        <a:p>
          <a:r>
            <a:rPr lang="en-US" sz="1800" dirty="0"/>
            <a:t>Being prepared to engage in a two-way dialogue where knowledge is shared</a:t>
          </a:r>
          <a:endParaRPr lang="en-PH" sz="1800" dirty="0"/>
        </a:p>
      </dgm:t>
    </dgm:pt>
    <dgm:pt modelId="{B5F837F0-A5C4-4C9E-9C15-B1F5B9AA6BA4}" type="parTrans" cxnId="{5977339C-F3DE-452A-907F-88563348D152}">
      <dgm:prSet/>
      <dgm:spPr/>
      <dgm:t>
        <a:bodyPr/>
        <a:lstStyle/>
        <a:p>
          <a:endParaRPr lang="en-PH"/>
        </a:p>
      </dgm:t>
    </dgm:pt>
    <dgm:pt modelId="{9927CC6F-B1F0-4A34-A970-DEE253840010}" type="sibTrans" cxnId="{5977339C-F3DE-452A-907F-88563348D152}">
      <dgm:prSet/>
      <dgm:spPr/>
      <dgm:t>
        <a:bodyPr/>
        <a:lstStyle/>
        <a:p>
          <a:endParaRPr lang="en-PH"/>
        </a:p>
      </dgm:t>
    </dgm:pt>
    <dgm:pt modelId="{C929359B-7B82-4BD7-9E3C-DEB0EE5F0C00}">
      <dgm:prSet custT="1"/>
      <dgm:spPr/>
      <dgm:t>
        <a:bodyPr/>
        <a:lstStyle/>
        <a:p>
          <a:r>
            <a:rPr lang="en-US" sz="1800" dirty="0"/>
            <a:t>Understanding the influence of culture shock</a:t>
          </a:r>
          <a:endParaRPr lang="en-PH" sz="1800" dirty="0"/>
        </a:p>
      </dgm:t>
    </dgm:pt>
    <dgm:pt modelId="{D366634A-B017-447C-8399-21CB981A642B}" type="parTrans" cxnId="{BF568692-27F6-44CE-9608-966DC93E7BE2}">
      <dgm:prSet/>
      <dgm:spPr/>
      <dgm:t>
        <a:bodyPr/>
        <a:lstStyle/>
        <a:p>
          <a:endParaRPr lang="en-PH"/>
        </a:p>
      </dgm:t>
    </dgm:pt>
    <dgm:pt modelId="{8652F2FB-3C67-4523-808F-186085E54579}" type="sibTrans" cxnId="{BF568692-27F6-44CE-9608-966DC93E7BE2}">
      <dgm:prSet/>
      <dgm:spPr/>
      <dgm:t>
        <a:bodyPr/>
        <a:lstStyle/>
        <a:p>
          <a:endParaRPr lang="en-PH"/>
        </a:p>
      </dgm:t>
    </dgm:pt>
    <dgm:pt modelId="{34E8C54A-FB57-4B25-9023-D0D430B3EFBD}">
      <dgm:prSet custT="1"/>
      <dgm:spPr/>
      <dgm:t>
        <a:bodyPr/>
        <a:lstStyle/>
        <a:p>
          <a:r>
            <a:rPr lang="en-US" sz="1800" dirty="0"/>
            <a:t>Strongly implementing and following policies and procedures on discrimination </a:t>
          </a:r>
          <a:endParaRPr lang="en-PH" sz="1800" dirty="0"/>
        </a:p>
      </dgm:t>
    </dgm:pt>
    <dgm:pt modelId="{6904807E-A2D4-4CDA-8AE0-55DA1A060CED}" type="parTrans" cxnId="{048CD8AB-3746-42A5-A82A-E17C61DDB162}">
      <dgm:prSet/>
      <dgm:spPr/>
      <dgm:t>
        <a:bodyPr/>
        <a:lstStyle/>
        <a:p>
          <a:endParaRPr lang="en-PH"/>
        </a:p>
      </dgm:t>
    </dgm:pt>
    <dgm:pt modelId="{E867B57B-7FD2-4C69-88E7-AEBBB6C8B884}" type="sibTrans" cxnId="{048CD8AB-3746-42A5-A82A-E17C61DDB162}">
      <dgm:prSet/>
      <dgm:spPr/>
      <dgm:t>
        <a:bodyPr/>
        <a:lstStyle/>
        <a:p>
          <a:endParaRPr lang="en-PH"/>
        </a:p>
      </dgm:t>
    </dgm:pt>
    <dgm:pt modelId="{09300BF9-F436-4699-BEB7-E2E941D301C7}" type="pres">
      <dgm:prSet presAssocID="{A27BFA73-8C9B-434D-85C6-04E077964A90}" presName="Name0" presStyleCnt="0">
        <dgm:presLayoutVars>
          <dgm:chMax val="7"/>
          <dgm:chPref val="7"/>
          <dgm:dir/>
        </dgm:presLayoutVars>
      </dgm:prSet>
      <dgm:spPr/>
    </dgm:pt>
    <dgm:pt modelId="{1F01E25F-F181-4484-A5E5-C5B92432DB0D}" type="pres">
      <dgm:prSet presAssocID="{A27BFA73-8C9B-434D-85C6-04E077964A90}" presName="Name1" presStyleCnt="0"/>
      <dgm:spPr/>
    </dgm:pt>
    <dgm:pt modelId="{AE702D8E-8E22-4800-A947-61E5DC99355B}" type="pres">
      <dgm:prSet presAssocID="{A27BFA73-8C9B-434D-85C6-04E077964A90}" presName="cycle" presStyleCnt="0"/>
      <dgm:spPr/>
    </dgm:pt>
    <dgm:pt modelId="{4464FB38-4A2C-45E6-9A68-85D40E83FC51}" type="pres">
      <dgm:prSet presAssocID="{A27BFA73-8C9B-434D-85C6-04E077964A90}" presName="srcNode" presStyleLbl="node1" presStyleIdx="0" presStyleCnt="7"/>
      <dgm:spPr/>
    </dgm:pt>
    <dgm:pt modelId="{F2D8EA05-228F-48BE-BBAF-49F20DE69944}" type="pres">
      <dgm:prSet presAssocID="{A27BFA73-8C9B-434D-85C6-04E077964A90}" presName="conn" presStyleLbl="parChTrans1D2" presStyleIdx="0" presStyleCnt="1"/>
      <dgm:spPr/>
    </dgm:pt>
    <dgm:pt modelId="{2E8026F6-7375-4071-BBAD-A64396033158}" type="pres">
      <dgm:prSet presAssocID="{A27BFA73-8C9B-434D-85C6-04E077964A90}" presName="extraNode" presStyleLbl="node1" presStyleIdx="0" presStyleCnt="7"/>
      <dgm:spPr/>
    </dgm:pt>
    <dgm:pt modelId="{F2172145-77E9-4FBA-B7C9-EA8986E2AEDB}" type="pres">
      <dgm:prSet presAssocID="{A27BFA73-8C9B-434D-85C6-04E077964A90}" presName="dstNode" presStyleLbl="node1" presStyleIdx="0" presStyleCnt="7"/>
      <dgm:spPr/>
    </dgm:pt>
    <dgm:pt modelId="{4F8C8D19-63B9-4D8D-AB88-8CC170640DE3}" type="pres">
      <dgm:prSet presAssocID="{417F1FC7-6FF0-4C25-977E-0D45FDD702CA}" presName="text_1" presStyleLbl="node1" presStyleIdx="0" presStyleCnt="7">
        <dgm:presLayoutVars>
          <dgm:bulletEnabled val="1"/>
        </dgm:presLayoutVars>
      </dgm:prSet>
      <dgm:spPr/>
    </dgm:pt>
    <dgm:pt modelId="{396795D8-9925-46C4-A774-F6433958A3EA}" type="pres">
      <dgm:prSet presAssocID="{417F1FC7-6FF0-4C25-977E-0D45FDD702CA}" presName="accent_1" presStyleCnt="0"/>
      <dgm:spPr/>
    </dgm:pt>
    <dgm:pt modelId="{CF90A822-1E34-4C2E-8935-FFCC32DE4421}" type="pres">
      <dgm:prSet presAssocID="{417F1FC7-6FF0-4C25-977E-0D45FDD702CA}" presName="accentRepeatNode" presStyleLbl="solidFgAcc1" presStyleIdx="0" presStyleCnt="7"/>
      <dgm:spPr/>
    </dgm:pt>
    <dgm:pt modelId="{A59291CA-7432-420A-8575-62432EDBF4F0}" type="pres">
      <dgm:prSet presAssocID="{C3067BF9-71A3-45AF-8136-F17D73B6BA66}" presName="text_2" presStyleLbl="node1" presStyleIdx="1" presStyleCnt="7">
        <dgm:presLayoutVars>
          <dgm:bulletEnabled val="1"/>
        </dgm:presLayoutVars>
      </dgm:prSet>
      <dgm:spPr/>
    </dgm:pt>
    <dgm:pt modelId="{6068B4A6-5ABD-4F19-8C5B-61902119BB0D}" type="pres">
      <dgm:prSet presAssocID="{C3067BF9-71A3-45AF-8136-F17D73B6BA66}" presName="accent_2" presStyleCnt="0"/>
      <dgm:spPr/>
    </dgm:pt>
    <dgm:pt modelId="{406AE02A-EF03-47F7-9120-0836D962BAD4}" type="pres">
      <dgm:prSet presAssocID="{C3067BF9-71A3-45AF-8136-F17D73B6BA66}" presName="accentRepeatNode" presStyleLbl="solidFgAcc1" presStyleIdx="1" presStyleCnt="7"/>
      <dgm:spPr/>
    </dgm:pt>
    <dgm:pt modelId="{9371111B-BFF9-4496-89BD-A37D8E0E817B}" type="pres">
      <dgm:prSet presAssocID="{282D086B-1653-4150-B540-2EEE71444949}" presName="text_3" presStyleLbl="node1" presStyleIdx="2" presStyleCnt="7">
        <dgm:presLayoutVars>
          <dgm:bulletEnabled val="1"/>
        </dgm:presLayoutVars>
      </dgm:prSet>
      <dgm:spPr/>
    </dgm:pt>
    <dgm:pt modelId="{E70E5742-BAE0-46F7-9DC1-EE484886E1D4}" type="pres">
      <dgm:prSet presAssocID="{282D086B-1653-4150-B540-2EEE71444949}" presName="accent_3" presStyleCnt="0"/>
      <dgm:spPr/>
    </dgm:pt>
    <dgm:pt modelId="{F65B9E48-3901-40B3-BA70-1E3143624090}" type="pres">
      <dgm:prSet presAssocID="{282D086B-1653-4150-B540-2EEE71444949}" presName="accentRepeatNode" presStyleLbl="solidFgAcc1" presStyleIdx="2" presStyleCnt="7"/>
      <dgm:spPr/>
    </dgm:pt>
    <dgm:pt modelId="{7AAAB45A-D7A4-477A-920F-66D98C647767}" type="pres">
      <dgm:prSet presAssocID="{DC75EF24-5689-499D-811E-98A9DAA02CF0}" presName="text_4" presStyleLbl="node1" presStyleIdx="3" presStyleCnt="7">
        <dgm:presLayoutVars>
          <dgm:bulletEnabled val="1"/>
        </dgm:presLayoutVars>
      </dgm:prSet>
      <dgm:spPr/>
    </dgm:pt>
    <dgm:pt modelId="{2167738A-F12F-44FD-AE07-476419A00CDD}" type="pres">
      <dgm:prSet presAssocID="{DC75EF24-5689-499D-811E-98A9DAA02CF0}" presName="accent_4" presStyleCnt="0"/>
      <dgm:spPr/>
    </dgm:pt>
    <dgm:pt modelId="{83399121-8B9B-4F9E-84F7-9341046D58BB}" type="pres">
      <dgm:prSet presAssocID="{DC75EF24-5689-499D-811E-98A9DAA02CF0}" presName="accentRepeatNode" presStyleLbl="solidFgAcc1" presStyleIdx="3" presStyleCnt="7"/>
      <dgm:spPr/>
    </dgm:pt>
    <dgm:pt modelId="{5B000660-7C58-4474-8699-C813512E4424}" type="pres">
      <dgm:prSet presAssocID="{EC076DD0-3379-4F43-A551-0896A751D48F}" presName="text_5" presStyleLbl="node1" presStyleIdx="4" presStyleCnt="7">
        <dgm:presLayoutVars>
          <dgm:bulletEnabled val="1"/>
        </dgm:presLayoutVars>
      </dgm:prSet>
      <dgm:spPr/>
    </dgm:pt>
    <dgm:pt modelId="{3F99143A-7431-4015-8115-AF3725256654}" type="pres">
      <dgm:prSet presAssocID="{EC076DD0-3379-4F43-A551-0896A751D48F}" presName="accent_5" presStyleCnt="0"/>
      <dgm:spPr/>
    </dgm:pt>
    <dgm:pt modelId="{B4AE6B7A-AC84-480D-90E8-6AB745049C0C}" type="pres">
      <dgm:prSet presAssocID="{EC076DD0-3379-4F43-A551-0896A751D48F}" presName="accentRepeatNode" presStyleLbl="solidFgAcc1" presStyleIdx="4" presStyleCnt="7"/>
      <dgm:spPr/>
    </dgm:pt>
    <dgm:pt modelId="{E81D9AAD-C95C-4303-BC58-C19BD37EDB76}" type="pres">
      <dgm:prSet presAssocID="{C929359B-7B82-4BD7-9E3C-DEB0EE5F0C00}" presName="text_6" presStyleLbl="node1" presStyleIdx="5" presStyleCnt="7">
        <dgm:presLayoutVars>
          <dgm:bulletEnabled val="1"/>
        </dgm:presLayoutVars>
      </dgm:prSet>
      <dgm:spPr/>
    </dgm:pt>
    <dgm:pt modelId="{46F758EB-695F-4D32-BE4D-3C52FD5D9391}" type="pres">
      <dgm:prSet presAssocID="{C929359B-7B82-4BD7-9E3C-DEB0EE5F0C00}" presName="accent_6" presStyleCnt="0"/>
      <dgm:spPr/>
    </dgm:pt>
    <dgm:pt modelId="{3EDB26C3-4771-4F61-B15A-203A90A41D71}" type="pres">
      <dgm:prSet presAssocID="{C929359B-7B82-4BD7-9E3C-DEB0EE5F0C00}" presName="accentRepeatNode" presStyleLbl="solidFgAcc1" presStyleIdx="5" presStyleCnt="7"/>
      <dgm:spPr/>
    </dgm:pt>
    <dgm:pt modelId="{6BAA91B3-3D37-4A00-B8C2-C874BE53E3EC}" type="pres">
      <dgm:prSet presAssocID="{34E8C54A-FB57-4B25-9023-D0D430B3EFBD}" presName="text_7" presStyleLbl="node1" presStyleIdx="6" presStyleCnt="7">
        <dgm:presLayoutVars>
          <dgm:bulletEnabled val="1"/>
        </dgm:presLayoutVars>
      </dgm:prSet>
      <dgm:spPr/>
    </dgm:pt>
    <dgm:pt modelId="{E78B7E6C-6D51-43A7-98B2-C39A248EC0B2}" type="pres">
      <dgm:prSet presAssocID="{34E8C54A-FB57-4B25-9023-D0D430B3EFBD}" presName="accent_7" presStyleCnt="0"/>
      <dgm:spPr/>
    </dgm:pt>
    <dgm:pt modelId="{4D156ACF-D6AA-4C2F-B98E-6BCCDC7B330E}" type="pres">
      <dgm:prSet presAssocID="{34E8C54A-FB57-4B25-9023-D0D430B3EFBD}" presName="accentRepeatNode" presStyleLbl="solidFgAcc1" presStyleIdx="6" presStyleCnt="7"/>
      <dgm:spPr/>
    </dgm:pt>
  </dgm:ptLst>
  <dgm:cxnLst>
    <dgm:cxn modelId="{85C84E04-5B92-4CEF-944E-C04713E24CAE}" type="presOf" srcId="{EC076DD0-3379-4F43-A551-0896A751D48F}" destId="{5B000660-7C58-4474-8699-C813512E4424}" srcOrd="0" destOrd="0" presId="urn:microsoft.com/office/officeart/2008/layout/VerticalCurvedList"/>
    <dgm:cxn modelId="{F5B7CD05-3B4B-42D0-B94E-24F02496908E}" type="presOf" srcId="{C929359B-7B82-4BD7-9E3C-DEB0EE5F0C00}" destId="{E81D9AAD-C95C-4303-BC58-C19BD37EDB76}" srcOrd="0" destOrd="0" presId="urn:microsoft.com/office/officeart/2008/layout/VerticalCurvedList"/>
    <dgm:cxn modelId="{B4A3BE20-3CC0-42D7-8B5F-99335FD640BA}" type="presOf" srcId="{A27BFA73-8C9B-434D-85C6-04E077964A90}" destId="{09300BF9-F436-4699-BEB7-E2E941D301C7}" srcOrd="0" destOrd="0" presId="urn:microsoft.com/office/officeart/2008/layout/VerticalCurvedList"/>
    <dgm:cxn modelId="{1DC5423B-42E8-4926-89B9-FE80056B5024}" srcId="{A27BFA73-8C9B-434D-85C6-04E077964A90}" destId="{417F1FC7-6FF0-4C25-977E-0D45FDD702CA}" srcOrd="0" destOrd="0" parTransId="{FC0DC366-0C27-4935-8413-277B7B9FAE8B}" sibTransId="{4704B742-59A9-4F14-B4E8-401CB99D1681}"/>
    <dgm:cxn modelId="{AF408840-90BE-4D52-A867-63B6A4062B12}" type="presOf" srcId="{4704B742-59A9-4F14-B4E8-401CB99D1681}" destId="{F2D8EA05-228F-48BE-BBAF-49F20DE69944}" srcOrd="0" destOrd="0" presId="urn:microsoft.com/office/officeart/2008/layout/VerticalCurvedList"/>
    <dgm:cxn modelId="{8EE4DC63-03ED-410B-810E-89BBEF6A15BF}" type="presOf" srcId="{282D086B-1653-4150-B540-2EEE71444949}" destId="{9371111B-BFF9-4496-89BD-A37D8E0E817B}" srcOrd="0" destOrd="0" presId="urn:microsoft.com/office/officeart/2008/layout/VerticalCurvedList"/>
    <dgm:cxn modelId="{DFE37459-C03A-4A97-A677-AC94F601E775}" srcId="{A27BFA73-8C9B-434D-85C6-04E077964A90}" destId="{282D086B-1653-4150-B540-2EEE71444949}" srcOrd="2" destOrd="0" parTransId="{6930894D-9E04-4F80-8998-CFACF0D81101}" sibTransId="{2869683A-1D07-4EDA-AF39-755BEFEA00FE}"/>
    <dgm:cxn modelId="{FC9ACF85-A0AA-436C-AE43-E291BEE02091}" srcId="{A27BFA73-8C9B-434D-85C6-04E077964A90}" destId="{DC75EF24-5689-499D-811E-98A9DAA02CF0}" srcOrd="3" destOrd="0" parTransId="{0980B87B-DED6-4365-A683-CFD9C73A5EC3}" sibTransId="{E1AFDDCF-828E-4E60-A833-C27E6CE33DA6}"/>
    <dgm:cxn modelId="{5743BD8E-89C7-4B45-B23F-E6C5318E4D35}" type="presOf" srcId="{417F1FC7-6FF0-4C25-977E-0D45FDD702CA}" destId="{4F8C8D19-63B9-4D8D-AB88-8CC170640DE3}" srcOrd="0" destOrd="0" presId="urn:microsoft.com/office/officeart/2008/layout/VerticalCurvedList"/>
    <dgm:cxn modelId="{BF568692-27F6-44CE-9608-966DC93E7BE2}" srcId="{A27BFA73-8C9B-434D-85C6-04E077964A90}" destId="{C929359B-7B82-4BD7-9E3C-DEB0EE5F0C00}" srcOrd="5" destOrd="0" parTransId="{D366634A-B017-447C-8399-21CB981A642B}" sibTransId="{8652F2FB-3C67-4523-808F-186085E54579}"/>
    <dgm:cxn modelId="{5977339C-F3DE-452A-907F-88563348D152}" srcId="{A27BFA73-8C9B-434D-85C6-04E077964A90}" destId="{EC076DD0-3379-4F43-A551-0896A751D48F}" srcOrd="4" destOrd="0" parTransId="{B5F837F0-A5C4-4C9E-9C15-B1F5B9AA6BA4}" sibTransId="{9927CC6F-B1F0-4A34-A970-DEE253840010}"/>
    <dgm:cxn modelId="{963FE6A1-7A64-4957-9028-F523C5791BAE}" type="presOf" srcId="{34E8C54A-FB57-4B25-9023-D0D430B3EFBD}" destId="{6BAA91B3-3D37-4A00-B8C2-C874BE53E3EC}" srcOrd="0" destOrd="0" presId="urn:microsoft.com/office/officeart/2008/layout/VerticalCurvedList"/>
    <dgm:cxn modelId="{048CD8AB-3746-42A5-A82A-E17C61DDB162}" srcId="{A27BFA73-8C9B-434D-85C6-04E077964A90}" destId="{34E8C54A-FB57-4B25-9023-D0D430B3EFBD}" srcOrd="6" destOrd="0" parTransId="{6904807E-A2D4-4CDA-8AE0-55DA1A060CED}" sibTransId="{E867B57B-7FD2-4C69-88E7-AEBBB6C8B884}"/>
    <dgm:cxn modelId="{13C154AD-1533-4180-8ADE-C426EC8A8037}" type="presOf" srcId="{C3067BF9-71A3-45AF-8136-F17D73B6BA66}" destId="{A59291CA-7432-420A-8575-62432EDBF4F0}" srcOrd="0" destOrd="0" presId="urn:microsoft.com/office/officeart/2008/layout/VerticalCurvedList"/>
    <dgm:cxn modelId="{7D4842C7-507B-44F6-A393-5D444F5DFDC6}" srcId="{A27BFA73-8C9B-434D-85C6-04E077964A90}" destId="{C3067BF9-71A3-45AF-8136-F17D73B6BA66}" srcOrd="1" destOrd="0" parTransId="{6FB3434A-CD15-4777-B2AF-8D42ABAD70FB}" sibTransId="{0CF617FD-6F2A-4BF6-898C-057ABA3520EA}"/>
    <dgm:cxn modelId="{D5EAD9D8-98CA-4AEA-BE83-4F7168013723}" type="presOf" srcId="{DC75EF24-5689-499D-811E-98A9DAA02CF0}" destId="{7AAAB45A-D7A4-477A-920F-66D98C647767}" srcOrd="0" destOrd="0" presId="urn:microsoft.com/office/officeart/2008/layout/VerticalCurvedList"/>
    <dgm:cxn modelId="{7BB36226-EBFB-4CB9-BDFB-64433DCF29A4}" type="presParOf" srcId="{09300BF9-F436-4699-BEB7-E2E941D301C7}" destId="{1F01E25F-F181-4484-A5E5-C5B92432DB0D}" srcOrd="0" destOrd="0" presId="urn:microsoft.com/office/officeart/2008/layout/VerticalCurvedList"/>
    <dgm:cxn modelId="{50B98FBF-3BE6-4406-A08E-36EB13EFB60C}" type="presParOf" srcId="{1F01E25F-F181-4484-A5E5-C5B92432DB0D}" destId="{AE702D8E-8E22-4800-A947-61E5DC99355B}" srcOrd="0" destOrd="0" presId="urn:microsoft.com/office/officeart/2008/layout/VerticalCurvedList"/>
    <dgm:cxn modelId="{B3FE97DB-A31E-4063-9A0F-FA9250518ADC}" type="presParOf" srcId="{AE702D8E-8E22-4800-A947-61E5DC99355B}" destId="{4464FB38-4A2C-45E6-9A68-85D40E83FC51}" srcOrd="0" destOrd="0" presId="urn:microsoft.com/office/officeart/2008/layout/VerticalCurvedList"/>
    <dgm:cxn modelId="{EB105A63-30B8-46DC-9930-016BD1BA1D43}" type="presParOf" srcId="{AE702D8E-8E22-4800-A947-61E5DC99355B}" destId="{F2D8EA05-228F-48BE-BBAF-49F20DE69944}" srcOrd="1" destOrd="0" presId="urn:microsoft.com/office/officeart/2008/layout/VerticalCurvedList"/>
    <dgm:cxn modelId="{C50D49CF-11A4-4567-BACF-B3AE1E0F0BD6}" type="presParOf" srcId="{AE702D8E-8E22-4800-A947-61E5DC99355B}" destId="{2E8026F6-7375-4071-BBAD-A64396033158}" srcOrd="2" destOrd="0" presId="urn:microsoft.com/office/officeart/2008/layout/VerticalCurvedList"/>
    <dgm:cxn modelId="{7DCAC18D-3159-4FCC-964F-385D30063FA2}" type="presParOf" srcId="{AE702D8E-8E22-4800-A947-61E5DC99355B}" destId="{F2172145-77E9-4FBA-B7C9-EA8986E2AEDB}" srcOrd="3" destOrd="0" presId="urn:microsoft.com/office/officeart/2008/layout/VerticalCurvedList"/>
    <dgm:cxn modelId="{FD619FF6-E3F9-4C6D-9377-15390060541E}" type="presParOf" srcId="{1F01E25F-F181-4484-A5E5-C5B92432DB0D}" destId="{4F8C8D19-63B9-4D8D-AB88-8CC170640DE3}" srcOrd="1" destOrd="0" presId="urn:microsoft.com/office/officeart/2008/layout/VerticalCurvedList"/>
    <dgm:cxn modelId="{4D7F4F93-5129-475A-B46E-4B1651D0ED97}" type="presParOf" srcId="{1F01E25F-F181-4484-A5E5-C5B92432DB0D}" destId="{396795D8-9925-46C4-A774-F6433958A3EA}" srcOrd="2" destOrd="0" presId="urn:microsoft.com/office/officeart/2008/layout/VerticalCurvedList"/>
    <dgm:cxn modelId="{F4D180D5-CAF1-48A4-9D65-EF2649AF5348}" type="presParOf" srcId="{396795D8-9925-46C4-A774-F6433958A3EA}" destId="{CF90A822-1E34-4C2E-8935-FFCC32DE4421}" srcOrd="0" destOrd="0" presId="urn:microsoft.com/office/officeart/2008/layout/VerticalCurvedList"/>
    <dgm:cxn modelId="{2097800A-D046-4D95-9BE4-091786A08E3C}" type="presParOf" srcId="{1F01E25F-F181-4484-A5E5-C5B92432DB0D}" destId="{A59291CA-7432-420A-8575-62432EDBF4F0}" srcOrd="3" destOrd="0" presId="urn:microsoft.com/office/officeart/2008/layout/VerticalCurvedList"/>
    <dgm:cxn modelId="{171543F7-6FA2-4225-B320-8EF7AE13622B}" type="presParOf" srcId="{1F01E25F-F181-4484-A5E5-C5B92432DB0D}" destId="{6068B4A6-5ABD-4F19-8C5B-61902119BB0D}" srcOrd="4" destOrd="0" presId="urn:microsoft.com/office/officeart/2008/layout/VerticalCurvedList"/>
    <dgm:cxn modelId="{21338E3C-C77F-436D-8CBC-281422BDC67E}" type="presParOf" srcId="{6068B4A6-5ABD-4F19-8C5B-61902119BB0D}" destId="{406AE02A-EF03-47F7-9120-0836D962BAD4}" srcOrd="0" destOrd="0" presId="urn:microsoft.com/office/officeart/2008/layout/VerticalCurvedList"/>
    <dgm:cxn modelId="{D78BE875-CAD2-4425-BBAE-F53F5D66D42F}" type="presParOf" srcId="{1F01E25F-F181-4484-A5E5-C5B92432DB0D}" destId="{9371111B-BFF9-4496-89BD-A37D8E0E817B}" srcOrd="5" destOrd="0" presId="urn:microsoft.com/office/officeart/2008/layout/VerticalCurvedList"/>
    <dgm:cxn modelId="{92F0B002-8AB5-4FE7-8CDE-0E8EDF0B7D9D}" type="presParOf" srcId="{1F01E25F-F181-4484-A5E5-C5B92432DB0D}" destId="{E70E5742-BAE0-46F7-9DC1-EE484886E1D4}" srcOrd="6" destOrd="0" presId="urn:microsoft.com/office/officeart/2008/layout/VerticalCurvedList"/>
    <dgm:cxn modelId="{37290BE0-5A79-4C8C-868D-BC68EA3F4D05}" type="presParOf" srcId="{E70E5742-BAE0-46F7-9DC1-EE484886E1D4}" destId="{F65B9E48-3901-40B3-BA70-1E3143624090}" srcOrd="0" destOrd="0" presId="urn:microsoft.com/office/officeart/2008/layout/VerticalCurvedList"/>
    <dgm:cxn modelId="{DCC3EC6C-01BB-43FA-B138-2D9A121BFCC7}" type="presParOf" srcId="{1F01E25F-F181-4484-A5E5-C5B92432DB0D}" destId="{7AAAB45A-D7A4-477A-920F-66D98C647767}" srcOrd="7" destOrd="0" presId="urn:microsoft.com/office/officeart/2008/layout/VerticalCurvedList"/>
    <dgm:cxn modelId="{6EB20B0F-7668-40C2-AA9D-40AB9A107A18}" type="presParOf" srcId="{1F01E25F-F181-4484-A5E5-C5B92432DB0D}" destId="{2167738A-F12F-44FD-AE07-476419A00CDD}" srcOrd="8" destOrd="0" presId="urn:microsoft.com/office/officeart/2008/layout/VerticalCurvedList"/>
    <dgm:cxn modelId="{B61FA37B-D19B-447E-9072-A89A156AAE16}" type="presParOf" srcId="{2167738A-F12F-44FD-AE07-476419A00CDD}" destId="{83399121-8B9B-4F9E-84F7-9341046D58BB}" srcOrd="0" destOrd="0" presId="urn:microsoft.com/office/officeart/2008/layout/VerticalCurvedList"/>
    <dgm:cxn modelId="{CD4BC527-E970-4799-A986-A9EC5C9B8551}" type="presParOf" srcId="{1F01E25F-F181-4484-A5E5-C5B92432DB0D}" destId="{5B000660-7C58-4474-8699-C813512E4424}" srcOrd="9" destOrd="0" presId="urn:microsoft.com/office/officeart/2008/layout/VerticalCurvedList"/>
    <dgm:cxn modelId="{99837C01-A1C1-4F65-8D8C-39A47B1CC521}" type="presParOf" srcId="{1F01E25F-F181-4484-A5E5-C5B92432DB0D}" destId="{3F99143A-7431-4015-8115-AF3725256654}" srcOrd="10" destOrd="0" presId="urn:microsoft.com/office/officeart/2008/layout/VerticalCurvedList"/>
    <dgm:cxn modelId="{3C8D1464-6C66-49A4-AA6B-A3669F1F74E8}" type="presParOf" srcId="{3F99143A-7431-4015-8115-AF3725256654}" destId="{B4AE6B7A-AC84-480D-90E8-6AB745049C0C}" srcOrd="0" destOrd="0" presId="urn:microsoft.com/office/officeart/2008/layout/VerticalCurvedList"/>
    <dgm:cxn modelId="{355E320D-9518-4909-9FD5-ABF08006B0A4}" type="presParOf" srcId="{1F01E25F-F181-4484-A5E5-C5B92432DB0D}" destId="{E81D9AAD-C95C-4303-BC58-C19BD37EDB76}" srcOrd="11" destOrd="0" presId="urn:microsoft.com/office/officeart/2008/layout/VerticalCurvedList"/>
    <dgm:cxn modelId="{962FE275-FBEC-4A92-B9C9-8A9BE185C9D5}" type="presParOf" srcId="{1F01E25F-F181-4484-A5E5-C5B92432DB0D}" destId="{46F758EB-695F-4D32-BE4D-3C52FD5D9391}" srcOrd="12" destOrd="0" presId="urn:microsoft.com/office/officeart/2008/layout/VerticalCurvedList"/>
    <dgm:cxn modelId="{8E69526F-FD73-4924-ABCF-EB64FB996901}" type="presParOf" srcId="{46F758EB-695F-4D32-BE4D-3C52FD5D9391}" destId="{3EDB26C3-4771-4F61-B15A-203A90A41D71}" srcOrd="0" destOrd="0" presId="urn:microsoft.com/office/officeart/2008/layout/VerticalCurvedList"/>
    <dgm:cxn modelId="{922B78A8-15BD-451F-A2DE-421DE6FAC779}" type="presParOf" srcId="{1F01E25F-F181-4484-A5E5-C5B92432DB0D}" destId="{6BAA91B3-3D37-4A00-B8C2-C874BE53E3EC}" srcOrd="13" destOrd="0" presId="urn:microsoft.com/office/officeart/2008/layout/VerticalCurvedList"/>
    <dgm:cxn modelId="{6EA04BC0-B820-4923-85E5-47579826BBE6}" type="presParOf" srcId="{1F01E25F-F181-4484-A5E5-C5B92432DB0D}" destId="{E78B7E6C-6D51-43A7-98B2-C39A248EC0B2}" srcOrd="14" destOrd="0" presId="urn:microsoft.com/office/officeart/2008/layout/VerticalCurvedList"/>
    <dgm:cxn modelId="{CE8424EC-5DBE-4B1D-B34D-085F3E02E1E3}" type="presParOf" srcId="{E78B7E6C-6D51-43A7-98B2-C39A248EC0B2}" destId="{4D156ACF-D6AA-4C2F-B98E-6BCCDC7B330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3ACCA25-C03A-4B53-932F-29BA246B846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0C3A6274-4F61-469B-832B-BEFFFF5DA6B2}">
      <dgm:prSet phldrT="[Text]" custT="1"/>
      <dgm:spPr/>
      <dgm:t>
        <a:bodyPr/>
        <a:lstStyle/>
        <a:p>
          <a:r>
            <a:rPr lang="en-US" sz="1800" dirty="0"/>
            <a:t>International Covenant on Civil and Political Rights (ICCPR)</a:t>
          </a:r>
          <a:endParaRPr lang="en-PH" sz="1800" dirty="0"/>
        </a:p>
      </dgm:t>
    </dgm:pt>
    <dgm:pt modelId="{36CDFB87-A46E-4C47-9E48-EBAB7538AD3A}" type="parTrans" cxnId="{72929F3D-9492-40D9-B4F0-70A44A8D68D0}">
      <dgm:prSet/>
      <dgm:spPr/>
      <dgm:t>
        <a:bodyPr/>
        <a:lstStyle/>
        <a:p>
          <a:endParaRPr lang="en-PH" sz="1800"/>
        </a:p>
      </dgm:t>
    </dgm:pt>
    <dgm:pt modelId="{C2D2E250-11FE-457D-9ED6-1395727B80BE}" type="sibTrans" cxnId="{72929F3D-9492-40D9-B4F0-70A44A8D68D0}">
      <dgm:prSet/>
      <dgm:spPr/>
      <dgm:t>
        <a:bodyPr/>
        <a:lstStyle/>
        <a:p>
          <a:endParaRPr lang="en-PH" sz="1800"/>
        </a:p>
      </dgm:t>
    </dgm:pt>
    <dgm:pt modelId="{565C1D56-1B1A-454C-994B-92DCB5623CC3}">
      <dgm:prSet custT="1"/>
      <dgm:spPr/>
      <dgm:t>
        <a:bodyPr/>
        <a:lstStyle/>
        <a:p>
          <a:r>
            <a:rPr lang="en-US" sz="1800" dirty="0"/>
            <a:t>International Covenant on Economic, Social and Cultural Rights (ICESCR)</a:t>
          </a:r>
          <a:endParaRPr lang="en-PH" sz="1800" dirty="0"/>
        </a:p>
      </dgm:t>
    </dgm:pt>
    <dgm:pt modelId="{D809BFCA-2327-46D6-A5A6-521567CA0C9F}" type="parTrans" cxnId="{064CF45C-649F-4524-B384-A6AC61E67842}">
      <dgm:prSet/>
      <dgm:spPr/>
      <dgm:t>
        <a:bodyPr/>
        <a:lstStyle/>
        <a:p>
          <a:endParaRPr lang="en-PH"/>
        </a:p>
      </dgm:t>
    </dgm:pt>
    <dgm:pt modelId="{46964E7A-5F65-4C25-A2E1-DA937EC7054B}" type="sibTrans" cxnId="{064CF45C-649F-4524-B384-A6AC61E67842}">
      <dgm:prSet/>
      <dgm:spPr/>
      <dgm:t>
        <a:bodyPr/>
        <a:lstStyle/>
        <a:p>
          <a:endParaRPr lang="en-PH"/>
        </a:p>
      </dgm:t>
    </dgm:pt>
    <dgm:pt modelId="{665AA455-460B-4B9E-931B-C9AE697C8581}">
      <dgm:prSet custT="1"/>
      <dgm:spPr/>
      <dgm:t>
        <a:bodyPr/>
        <a:lstStyle/>
        <a:p>
          <a:r>
            <a:rPr lang="en-US" sz="1800" dirty="0"/>
            <a:t>International Convention on the Elimination of All Forms of Racial Discrimination (CERD)</a:t>
          </a:r>
          <a:endParaRPr lang="en-PH" sz="1800" dirty="0"/>
        </a:p>
      </dgm:t>
    </dgm:pt>
    <dgm:pt modelId="{81E63A0A-01A4-4E89-A500-51E3D3B57EAC}" type="parTrans" cxnId="{D511E00F-9F4F-4E91-9D80-B1A5E53BDAE3}">
      <dgm:prSet/>
      <dgm:spPr/>
      <dgm:t>
        <a:bodyPr/>
        <a:lstStyle/>
        <a:p>
          <a:endParaRPr lang="en-PH"/>
        </a:p>
      </dgm:t>
    </dgm:pt>
    <dgm:pt modelId="{5B80E3F0-D601-4A99-B54F-FE20F5425808}" type="sibTrans" cxnId="{D511E00F-9F4F-4E91-9D80-B1A5E53BDAE3}">
      <dgm:prSet/>
      <dgm:spPr/>
      <dgm:t>
        <a:bodyPr/>
        <a:lstStyle/>
        <a:p>
          <a:endParaRPr lang="en-PH"/>
        </a:p>
      </dgm:t>
    </dgm:pt>
    <dgm:pt modelId="{9F581FEE-6BC5-4376-8121-DE10D7FFE262}">
      <dgm:prSet custT="1"/>
      <dgm:spPr/>
      <dgm:t>
        <a:bodyPr/>
        <a:lstStyle/>
        <a:p>
          <a:r>
            <a:rPr lang="en-US" sz="1800" dirty="0"/>
            <a:t>Convention on the Elimination of All Forms of Discrimination Against Women (CEDAW)</a:t>
          </a:r>
          <a:endParaRPr lang="en-PH" sz="1800" dirty="0"/>
        </a:p>
      </dgm:t>
    </dgm:pt>
    <dgm:pt modelId="{23CC3D2C-5195-4648-83D5-F24CD618EF75}" type="parTrans" cxnId="{8B804BB7-547C-40A7-9841-4D2307838453}">
      <dgm:prSet/>
      <dgm:spPr/>
      <dgm:t>
        <a:bodyPr/>
        <a:lstStyle/>
        <a:p>
          <a:endParaRPr lang="en-PH"/>
        </a:p>
      </dgm:t>
    </dgm:pt>
    <dgm:pt modelId="{5D07C06B-77E7-45B1-8F27-F6C5957FF74B}" type="sibTrans" cxnId="{8B804BB7-547C-40A7-9841-4D2307838453}">
      <dgm:prSet/>
      <dgm:spPr/>
      <dgm:t>
        <a:bodyPr/>
        <a:lstStyle/>
        <a:p>
          <a:endParaRPr lang="en-PH"/>
        </a:p>
      </dgm:t>
    </dgm:pt>
    <dgm:pt modelId="{4B5427EE-B3D5-4D04-A0B6-1429B8A5D22C}">
      <dgm:prSet custT="1"/>
      <dgm:spPr/>
      <dgm:t>
        <a:bodyPr/>
        <a:lstStyle/>
        <a:p>
          <a:r>
            <a:rPr lang="en-US" sz="1800" dirty="0"/>
            <a:t>Convention against Torture and Other Cruel, Inhuman or Degrading Treatment or Punishment (CAT)</a:t>
          </a:r>
          <a:endParaRPr lang="en-PH" sz="1800" dirty="0"/>
        </a:p>
      </dgm:t>
    </dgm:pt>
    <dgm:pt modelId="{DF5586B4-6B49-4434-AE7B-A36A695F6DD9}" type="parTrans" cxnId="{D72EE6FD-75E3-4276-AC03-DDC7CC02C75B}">
      <dgm:prSet/>
      <dgm:spPr/>
      <dgm:t>
        <a:bodyPr/>
        <a:lstStyle/>
        <a:p>
          <a:endParaRPr lang="en-PH"/>
        </a:p>
      </dgm:t>
    </dgm:pt>
    <dgm:pt modelId="{0A371F59-ECA1-442F-B3FA-AEB06BC5A378}" type="sibTrans" cxnId="{D72EE6FD-75E3-4276-AC03-DDC7CC02C75B}">
      <dgm:prSet/>
      <dgm:spPr/>
      <dgm:t>
        <a:bodyPr/>
        <a:lstStyle/>
        <a:p>
          <a:endParaRPr lang="en-PH"/>
        </a:p>
      </dgm:t>
    </dgm:pt>
    <dgm:pt modelId="{D566E99E-4DF5-404F-BFD6-20F10EA1BE7C}">
      <dgm:prSet custT="1"/>
      <dgm:spPr/>
      <dgm:t>
        <a:bodyPr/>
        <a:lstStyle/>
        <a:p>
          <a:r>
            <a:rPr lang="en-US" sz="1800" dirty="0"/>
            <a:t>Convention on the Rights of the Child (CRC)</a:t>
          </a:r>
          <a:endParaRPr lang="en-PH" sz="1800" dirty="0"/>
        </a:p>
      </dgm:t>
    </dgm:pt>
    <dgm:pt modelId="{14EE21AF-B36E-4F0E-B93C-436149A8852A}" type="parTrans" cxnId="{0E6B35F8-6690-4D32-9769-1172F6F946C3}">
      <dgm:prSet/>
      <dgm:spPr/>
      <dgm:t>
        <a:bodyPr/>
        <a:lstStyle/>
        <a:p>
          <a:endParaRPr lang="en-PH"/>
        </a:p>
      </dgm:t>
    </dgm:pt>
    <dgm:pt modelId="{12D7581D-979A-4E9B-B18A-DEF2C20DEBF2}" type="sibTrans" cxnId="{0E6B35F8-6690-4D32-9769-1172F6F946C3}">
      <dgm:prSet/>
      <dgm:spPr/>
      <dgm:t>
        <a:bodyPr/>
        <a:lstStyle/>
        <a:p>
          <a:endParaRPr lang="en-PH"/>
        </a:p>
      </dgm:t>
    </dgm:pt>
    <dgm:pt modelId="{F1CC6313-9246-4837-B12E-6A1304679A9A}">
      <dgm:prSet custT="1"/>
      <dgm:spPr/>
      <dgm:t>
        <a:bodyPr/>
        <a:lstStyle/>
        <a:p>
          <a:r>
            <a:rPr lang="en-US" sz="1800" dirty="0"/>
            <a:t>Convention on the Rights of Persons with Disabilities (CRPD)</a:t>
          </a:r>
          <a:endParaRPr lang="en-PH" sz="1800" dirty="0"/>
        </a:p>
      </dgm:t>
    </dgm:pt>
    <dgm:pt modelId="{633F4D5B-D47B-4D5A-9208-61067CA4A03A}" type="parTrans" cxnId="{CAC392C3-E870-44BB-A9E0-4FA24993A863}">
      <dgm:prSet/>
      <dgm:spPr/>
      <dgm:t>
        <a:bodyPr/>
        <a:lstStyle/>
        <a:p>
          <a:endParaRPr lang="en-PH"/>
        </a:p>
      </dgm:t>
    </dgm:pt>
    <dgm:pt modelId="{09D41B4D-8B9C-43FD-9CBB-43458696518F}" type="sibTrans" cxnId="{CAC392C3-E870-44BB-A9E0-4FA24993A863}">
      <dgm:prSet/>
      <dgm:spPr/>
      <dgm:t>
        <a:bodyPr/>
        <a:lstStyle/>
        <a:p>
          <a:endParaRPr lang="en-PH"/>
        </a:p>
      </dgm:t>
    </dgm:pt>
    <dgm:pt modelId="{CE6AC8D8-0112-4878-B2EA-08368A0D33B6}" type="pres">
      <dgm:prSet presAssocID="{03ACCA25-C03A-4B53-932F-29BA246B8461}" presName="linear" presStyleCnt="0">
        <dgm:presLayoutVars>
          <dgm:animLvl val="lvl"/>
          <dgm:resizeHandles val="exact"/>
        </dgm:presLayoutVars>
      </dgm:prSet>
      <dgm:spPr/>
    </dgm:pt>
    <dgm:pt modelId="{1EFA5D0C-B04E-4968-8222-BDB8CDE1C779}" type="pres">
      <dgm:prSet presAssocID="{0C3A6274-4F61-469B-832B-BEFFFF5DA6B2}" presName="parentText" presStyleLbl="node1" presStyleIdx="0" presStyleCnt="7">
        <dgm:presLayoutVars>
          <dgm:chMax val="0"/>
          <dgm:bulletEnabled val="1"/>
        </dgm:presLayoutVars>
      </dgm:prSet>
      <dgm:spPr/>
    </dgm:pt>
    <dgm:pt modelId="{C82A0570-3A6D-4FFE-827B-3C60128B0829}" type="pres">
      <dgm:prSet presAssocID="{C2D2E250-11FE-457D-9ED6-1395727B80BE}" presName="spacer" presStyleCnt="0"/>
      <dgm:spPr/>
    </dgm:pt>
    <dgm:pt modelId="{3379A095-F7E1-4256-A0BB-2BB9FA4EA413}" type="pres">
      <dgm:prSet presAssocID="{565C1D56-1B1A-454C-994B-92DCB5623CC3}" presName="parentText" presStyleLbl="node1" presStyleIdx="1" presStyleCnt="7">
        <dgm:presLayoutVars>
          <dgm:chMax val="0"/>
          <dgm:bulletEnabled val="1"/>
        </dgm:presLayoutVars>
      </dgm:prSet>
      <dgm:spPr/>
    </dgm:pt>
    <dgm:pt modelId="{2015BB8B-1AEC-45EE-871E-AA8E00D90440}" type="pres">
      <dgm:prSet presAssocID="{46964E7A-5F65-4C25-A2E1-DA937EC7054B}" presName="spacer" presStyleCnt="0"/>
      <dgm:spPr/>
    </dgm:pt>
    <dgm:pt modelId="{41C21769-8F85-45B1-848B-30CBCF7174F7}" type="pres">
      <dgm:prSet presAssocID="{665AA455-460B-4B9E-931B-C9AE697C8581}" presName="parentText" presStyleLbl="node1" presStyleIdx="2" presStyleCnt="7">
        <dgm:presLayoutVars>
          <dgm:chMax val="0"/>
          <dgm:bulletEnabled val="1"/>
        </dgm:presLayoutVars>
      </dgm:prSet>
      <dgm:spPr/>
    </dgm:pt>
    <dgm:pt modelId="{77D59B6A-C666-4CE7-B9C6-BAFF40185E44}" type="pres">
      <dgm:prSet presAssocID="{5B80E3F0-D601-4A99-B54F-FE20F5425808}" presName="spacer" presStyleCnt="0"/>
      <dgm:spPr/>
    </dgm:pt>
    <dgm:pt modelId="{DACC928D-636D-428E-8D4F-8C9B62C28DDF}" type="pres">
      <dgm:prSet presAssocID="{9F581FEE-6BC5-4376-8121-DE10D7FFE262}" presName="parentText" presStyleLbl="node1" presStyleIdx="3" presStyleCnt="7">
        <dgm:presLayoutVars>
          <dgm:chMax val="0"/>
          <dgm:bulletEnabled val="1"/>
        </dgm:presLayoutVars>
      </dgm:prSet>
      <dgm:spPr/>
    </dgm:pt>
    <dgm:pt modelId="{2C38ACD1-4C0D-40A7-A6FA-3C34380571CC}" type="pres">
      <dgm:prSet presAssocID="{5D07C06B-77E7-45B1-8F27-F6C5957FF74B}" presName="spacer" presStyleCnt="0"/>
      <dgm:spPr/>
    </dgm:pt>
    <dgm:pt modelId="{7ACFB74E-D90E-42F1-9387-90B7263C9B97}" type="pres">
      <dgm:prSet presAssocID="{4B5427EE-B3D5-4D04-A0B6-1429B8A5D22C}" presName="parentText" presStyleLbl="node1" presStyleIdx="4" presStyleCnt="7">
        <dgm:presLayoutVars>
          <dgm:chMax val="0"/>
          <dgm:bulletEnabled val="1"/>
        </dgm:presLayoutVars>
      </dgm:prSet>
      <dgm:spPr/>
    </dgm:pt>
    <dgm:pt modelId="{098C7116-8273-434D-A2C4-5B9CFA37F270}" type="pres">
      <dgm:prSet presAssocID="{0A371F59-ECA1-442F-B3FA-AEB06BC5A378}" presName="spacer" presStyleCnt="0"/>
      <dgm:spPr/>
    </dgm:pt>
    <dgm:pt modelId="{EE96529F-040E-4DEA-BF0E-5A24D93BC9CA}" type="pres">
      <dgm:prSet presAssocID="{D566E99E-4DF5-404F-BFD6-20F10EA1BE7C}" presName="parentText" presStyleLbl="node1" presStyleIdx="5" presStyleCnt="7">
        <dgm:presLayoutVars>
          <dgm:chMax val="0"/>
          <dgm:bulletEnabled val="1"/>
        </dgm:presLayoutVars>
      </dgm:prSet>
      <dgm:spPr/>
    </dgm:pt>
    <dgm:pt modelId="{FDB49178-A786-45F3-941E-276F35B268BA}" type="pres">
      <dgm:prSet presAssocID="{12D7581D-979A-4E9B-B18A-DEF2C20DEBF2}" presName="spacer" presStyleCnt="0"/>
      <dgm:spPr/>
    </dgm:pt>
    <dgm:pt modelId="{A9618DC8-CBCB-4310-A0B4-163342A2094A}" type="pres">
      <dgm:prSet presAssocID="{F1CC6313-9246-4837-B12E-6A1304679A9A}" presName="parentText" presStyleLbl="node1" presStyleIdx="6" presStyleCnt="7">
        <dgm:presLayoutVars>
          <dgm:chMax val="0"/>
          <dgm:bulletEnabled val="1"/>
        </dgm:presLayoutVars>
      </dgm:prSet>
      <dgm:spPr/>
    </dgm:pt>
  </dgm:ptLst>
  <dgm:cxnLst>
    <dgm:cxn modelId="{D511E00F-9F4F-4E91-9D80-B1A5E53BDAE3}" srcId="{03ACCA25-C03A-4B53-932F-29BA246B8461}" destId="{665AA455-460B-4B9E-931B-C9AE697C8581}" srcOrd="2" destOrd="0" parTransId="{81E63A0A-01A4-4E89-A500-51E3D3B57EAC}" sibTransId="{5B80E3F0-D601-4A99-B54F-FE20F5425808}"/>
    <dgm:cxn modelId="{72929F3D-9492-40D9-B4F0-70A44A8D68D0}" srcId="{03ACCA25-C03A-4B53-932F-29BA246B8461}" destId="{0C3A6274-4F61-469B-832B-BEFFFF5DA6B2}" srcOrd="0" destOrd="0" parTransId="{36CDFB87-A46E-4C47-9E48-EBAB7538AD3A}" sibTransId="{C2D2E250-11FE-457D-9ED6-1395727B80BE}"/>
    <dgm:cxn modelId="{064CF45C-649F-4524-B384-A6AC61E67842}" srcId="{03ACCA25-C03A-4B53-932F-29BA246B8461}" destId="{565C1D56-1B1A-454C-994B-92DCB5623CC3}" srcOrd="1" destOrd="0" parTransId="{D809BFCA-2327-46D6-A5A6-521567CA0C9F}" sibTransId="{46964E7A-5F65-4C25-A2E1-DA937EC7054B}"/>
    <dgm:cxn modelId="{C59E4E65-3B0E-4274-BE4F-8E729365FF0B}" type="presOf" srcId="{665AA455-460B-4B9E-931B-C9AE697C8581}" destId="{41C21769-8F85-45B1-848B-30CBCF7174F7}" srcOrd="0" destOrd="0" presId="urn:microsoft.com/office/officeart/2005/8/layout/vList2"/>
    <dgm:cxn modelId="{0456E466-9062-4A2C-98BA-5FFCE3893BD5}" type="presOf" srcId="{D566E99E-4DF5-404F-BFD6-20F10EA1BE7C}" destId="{EE96529F-040E-4DEA-BF0E-5A24D93BC9CA}" srcOrd="0" destOrd="0" presId="urn:microsoft.com/office/officeart/2005/8/layout/vList2"/>
    <dgm:cxn modelId="{1152AB7E-AAE1-47CD-8AE6-0D7E6C5C6256}" type="presOf" srcId="{4B5427EE-B3D5-4D04-A0B6-1429B8A5D22C}" destId="{7ACFB74E-D90E-42F1-9387-90B7263C9B97}" srcOrd="0" destOrd="0" presId="urn:microsoft.com/office/officeart/2005/8/layout/vList2"/>
    <dgm:cxn modelId="{99604B81-9A8D-4308-9C41-6376BD38111B}" type="presOf" srcId="{03ACCA25-C03A-4B53-932F-29BA246B8461}" destId="{CE6AC8D8-0112-4878-B2EA-08368A0D33B6}" srcOrd="0" destOrd="0" presId="urn:microsoft.com/office/officeart/2005/8/layout/vList2"/>
    <dgm:cxn modelId="{66064E83-E000-4689-ACBE-37419318D506}" type="presOf" srcId="{F1CC6313-9246-4837-B12E-6A1304679A9A}" destId="{A9618DC8-CBCB-4310-A0B4-163342A2094A}" srcOrd="0" destOrd="0" presId="urn:microsoft.com/office/officeart/2005/8/layout/vList2"/>
    <dgm:cxn modelId="{D84139A0-A370-4225-9086-0CD25B4C878E}" type="presOf" srcId="{9F581FEE-6BC5-4376-8121-DE10D7FFE262}" destId="{DACC928D-636D-428E-8D4F-8C9B62C28DDF}" srcOrd="0" destOrd="0" presId="urn:microsoft.com/office/officeart/2005/8/layout/vList2"/>
    <dgm:cxn modelId="{7652BAA7-EDF1-4D52-A942-1BB4C686A867}" type="presOf" srcId="{565C1D56-1B1A-454C-994B-92DCB5623CC3}" destId="{3379A095-F7E1-4256-A0BB-2BB9FA4EA413}" srcOrd="0" destOrd="0" presId="urn:microsoft.com/office/officeart/2005/8/layout/vList2"/>
    <dgm:cxn modelId="{8B804BB7-547C-40A7-9841-4D2307838453}" srcId="{03ACCA25-C03A-4B53-932F-29BA246B8461}" destId="{9F581FEE-6BC5-4376-8121-DE10D7FFE262}" srcOrd="3" destOrd="0" parTransId="{23CC3D2C-5195-4648-83D5-F24CD618EF75}" sibTransId="{5D07C06B-77E7-45B1-8F27-F6C5957FF74B}"/>
    <dgm:cxn modelId="{CAC392C3-E870-44BB-A9E0-4FA24993A863}" srcId="{03ACCA25-C03A-4B53-932F-29BA246B8461}" destId="{F1CC6313-9246-4837-B12E-6A1304679A9A}" srcOrd="6" destOrd="0" parTransId="{633F4D5B-D47B-4D5A-9208-61067CA4A03A}" sibTransId="{09D41B4D-8B9C-43FD-9CBB-43458696518F}"/>
    <dgm:cxn modelId="{E8AB82DD-D090-4123-B437-4E055E890242}" type="presOf" srcId="{0C3A6274-4F61-469B-832B-BEFFFF5DA6B2}" destId="{1EFA5D0C-B04E-4968-8222-BDB8CDE1C779}" srcOrd="0" destOrd="0" presId="urn:microsoft.com/office/officeart/2005/8/layout/vList2"/>
    <dgm:cxn modelId="{0E6B35F8-6690-4D32-9769-1172F6F946C3}" srcId="{03ACCA25-C03A-4B53-932F-29BA246B8461}" destId="{D566E99E-4DF5-404F-BFD6-20F10EA1BE7C}" srcOrd="5" destOrd="0" parTransId="{14EE21AF-B36E-4F0E-B93C-436149A8852A}" sibTransId="{12D7581D-979A-4E9B-B18A-DEF2C20DEBF2}"/>
    <dgm:cxn modelId="{D72EE6FD-75E3-4276-AC03-DDC7CC02C75B}" srcId="{03ACCA25-C03A-4B53-932F-29BA246B8461}" destId="{4B5427EE-B3D5-4D04-A0B6-1429B8A5D22C}" srcOrd="4" destOrd="0" parTransId="{DF5586B4-6B49-4434-AE7B-A36A695F6DD9}" sibTransId="{0A371F59-ECA1-442F-B3FA-AEB06BC5A378}"/>
    <dgm:cxn modelId="{952A0D62-2F29-45A6-98A6-DFB480EECB73}" type="presParOf" srcId="{CE6AC8D8-0112-4878-B2EA-08368A0D33B6}" destId="{1EFA5D0C-B04E-4968-8222-BDB8CDE1C779}" srcOrd="0" destOrd="0" presId="urn:microsoft.com/office/officeart/2005/8/layout/vList2"/>
    <dgm:cxn modelId="{2283130E-121B-4472-B24C-93DE2DF69796}" type="presParOf" srcId="{CE6AC8D8-0112-4878-B2EA-08368A0D33B6}" destId="{C82A0570-3A6D-4FFE-827B-3C60128B0829}" srcOrd="1" destOrd="0" presId="urn:microsoft.com/office/officeart/2005/8/layout/vList2"/>
    <dgm:cxn modelId="{C4E062E8-C972-469F-89D9-767372A15D9B}" type="presParOf" srcId="{CE6AC8D8-0112-4878-B2EA-08368A0D33B6}" destId="{3379A095-F7E1-4256-A0BB-2BB9FA4EA413}" srcOrd="2" destOrd="0" presId="urn:microsoft.com/office/officeart/2005/8/layout/vList2"/>
    <dgm:cxn modelId="{78532227-98C9-4D87-87EF-7583BF07B80E}" type="presParOf" srcId="{CE6AC8D8-0112-4878-B2EA-08368A0D33B6}" destId="{2015BB8B-1AEC-45EE-871E-AA8E00D90440}" srcOrd="3" destOrd="0" presId="urn:microsoft.com/office/officeart/2005/8/layout/vList2"/>
    <dgm:cxn modelId="{82D68123-BCE0-492C-96E2-E1DBEF5BE18E}" type="presParOf" srcId="{CE6AC8D8-0112-4878-B2EA-08368A0D33B6}" destId="{41C21769-8F85-45B1-848B-30CBCF7174F7}" srcOrd="4" destOrd="0" presId="urn:microsoft.com/office/officeart/2005/8/layout/vList2"/>
    <dgm:cxn modelId="{9E0EFD9D-EB6E-4E80-B39B-76736A83E666}" type="presParOf" srcId="{CE6AC8D8-0112-4878-B2EA-08368A0D33B6}" destId="{77D59B6A-C666-4CE7-B9C6-BAFF40185E44}" srcOrd="5" destOrd="0" presId="urn:microsoft.com/office/officeart/2005/8/layout/vList2"/>
    <dgm:cxn modelId="{1D161A7C-F6FD-42C5-9EEA-78F564367555}" type="presParOf" srcId="{CE6AC8D8-0112-4878-B2EA-08368A0D33B6}" destId="{DACC928D-636D-428E-8D4F-8C9B62C28DDF}" srcOrd="6" destOrd="0" presId="urn:microsoft.com/office/officeart/2005/8/layout/vList2"/>
    <dgm:cxn modelId="{172D7B6D-5702-45A4-8530-0DE6088B6A6D}" type="presParOf" srcId="{CE6AC8D8-0112-4878-B2EA-08368A0D33B6}" destId="{2C38ACD1-4C0D-40A7-A6FA-3C34380571CC}" srcOrd="7" destOrd="0" presId="urn:microsoft.com/office/officeart/2005/8/layout/vList2"/>
    <dgm:cxn modelId="{20056828-7943-4F78-B764-D2C3ED369E95}" type="presParOf" srcId="{CE6AC8D8-0112-4878-B2EA-08368A0D33B6}" destId="{7ACFB74E-D90E-42F1-9387-90B7263C9B97}" srcOrd="8" destOrd="0" presId="urn:microsoft.com/office/officeart/2005/8/layout/vList2"/>
    <dgm:cxn modelId="{4E08542B-1B3B-4F36-A668-45C54B8F5CC1}" type="presParOf" srcId="{CE6AC8D8-0112-4878-B2EA-08368A0D33B6}" destId="{098C7116-8273-434D-A2C4-5B9CFA37F270}" srcOrd="9" destOrd="0" presId="urn:microsoft.com/office/officeart/2005/8/layout/vList2"/>
    <dgm:cxn modelId="{E11B5DBD-59C5-44A3-AB5C-0791A91D8F7E}" type="presParOf" srcId="{CE6AC8D8-0112-4878-B2EA-08368A0D33B6}" destId="{EE96529F-040E-4DEA-BF0E-5A24D93BC9CA}" srcOrd="10" destOrd="0" presId="urn:microsoft.com/office/officeart/2005/8/layout/vList2"/>
    <dgm:cxn modelId="{17B91273-52AB-42F1-8288-3FCEDD4C6593}" type="presParOf" srcId="{CE6AC8D8-0112-4878-B2EA-08368A0D33B6}" destId="{FDB49178-A786-45F3-941E-276F35B268BA}" srcOrd="11" destOrd="0" presId="urn:microsoft.com/office/officeart/2005/8/layout/vList2"/>
    <dgm:cxn modelId="{70A9327F-1BFF-441C-A532-92804F4FD96C}" type="presParOf" srcId="{CE6AC8D8-0112-4878-B2EA-08368A0D33B6}" destId="{A9618DC8-CBCB-4310-A0B4-163342A2094A}"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03B30F6-8AD5-4E83-9A7F-C13705F91C1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F95E502-9F62-472D-A57A-4741182C01A2}">
      <dgm:prSet phldrT="[Text]" custT="1"/>
      <dgm:spPr/>
      <dgm:t>
        <a:bodyPr/>
        <a:lstStyle/>
        <a:p>
          <a:pPr>
            <a:buFont typeface="Wingdings" panose="05000000000000000000" pitchFamily="2" charset="2"/>
            <a:buChar char=""/>
          </a:pPr>
          <a:r>
            <a:rPr lang="en-AU" sz="1800" dirty="0"/>
            <a:t>Reaffirming the government’s commitment to promoting awareness of human rights</a:t>
          </a:r>
          <a:endParaRPr lang="en-US" sz="1800" dirty="0"/>
        </a:p>
      </dgm:t>
    </dgm:pt>
    <dgm:pt modelId="{556CC5DA-80C3-4605-B052-EAD1FA29390C}" type="parTrans" cxnId="{E3C3347E-0CD5-4D3B-A368-E916986C1B58}">
      <dgm:prSet/>
      <dgm:spPr/>
      <dgm:t>
        <a:bodyPr/>
        <a:lstStyle/>
        <a:p>
          <a:endParaRPr lang="en-US" sz="1800"/>
        </a:p>
      </dgm:t>
    </dgm:pt>
    <dgm:pt modelId="{26E81DB2-F67B-45E6-B75F-47CA61E5EBED}" type="sibTrans" cxnId="{E3C3347E-0CD5-4D3B-A368-E916986C1B58}">
      <dgm:prSet/>
      <dgm:spPr/>
      <dgm:t>
        <a:bodyPr/>
        <a:lstStyle/>
        <a:p>
          <a:endParaRPr lang="en-US" sz="1800"/>
        </a:p>
      </dgm:t>
    </dgm:pt>
    <dgm:pt modelId="{F1FE0760-DAB4-4B6A-AAA9-6E66CBC6BC31}">
      <dgm:prSet custT="1"/>
      <dgm:spPr/>
      <dgm:t>
        <a:bodyPr/>
        <a:lstStyle/>
        <a:p>
          <a:pPr>
            <a:buFont typeface="Wingdings" panose="05000000000000000000" pitchFamily="2" charset="2"/>
            <a:buChar char=""/>
          </a:pPr>
          <a:r>
            <a:rPr lang="en-AU" sz="1800" dirty="0"/>
            <a:t>Educating the community for a better understanding of human rights</a:t>
          </a:r>
          <a:endParaRPr lang="en-US" sz="1800" dirty="0"/>
        </a:p>
      </dgm:t>
    </dgm:pt>
    <dgm:pt modelId="{EB269B71-A253-4F04-985D-F80E438BFAD8}" type="parTrans" cxnId="{1FB3C276-00D1-49DC-A316-257B4D21DAB1}">
      <dgm:prSet/>
      <dgm:spPr/>
      <dgm:t>
        <a:bodyPr/>
        <a:lstStyle/>
        <a:p>
          <a:endParaRPr lang="en-US" sz="1800"/>
        </a:p>
      </dgm:t>
    </dgm:pt>
    <dgm:pt modelId="{DAD1C32E-5DFA-417C-B561-A6052468B317}" type="sibTrans" cxnId="{1FB3C276-00D1-49DC-A316-257B4D21DAB1}">
      <dgm:prSet/>
      <dgm:spPr/>
      <dgm:t>
        <a:bodyPr/>
        <a:lstStyle/>
        <a:p>
          <a:endParaRPr lang="en-US" sz="1800"/>
        </a:p>
      </dgm:t>
    </dgm:pt>
    <dgm:pt modelId="{60D7CD06-618A-412C-AFDC-0F1F47C78426}">
      <dgm:prSet custT="1"/>
      <dgm:spPr/>
      <dgm:t>
        <a:bodyPr/>
        <a:lstStyle/>
        <a:p>
          <a:pPr>
            <a:buFont typeface="Wingdings" panose="05000000000000000000" pitchFamily="2" charset="2"/>
            <a:buChar char=""/>
          </a:pPr>
          <a:r>
            <a:rPr lang="en-AU" sz="1800" dirty="0"/>
            <a:t>Engaging with the international community to enhance the protection of human rights locally</a:t>
          </a:r>
          <a:endParaRPr lang="en-US" sz="1800" dirty="0"/>
        </a:p>
      </dgm:t>
    </dgm:pt>
    <dgm:pt modelId="{C5412F9A-02C0-433E-B035-754EC395D00A}" type="parTrans" cxnId="{3379DBBB-CA31-41D0-9E7E-C9D4063E3EA4}">
      <dgm:prSet/>
      <dgm:spPr/>
      <dgm:t>
        <a:bodyPr/>
        <a:lstStyle/>
        <a:p>
          <a:endParaRPr lang="en-US" sz="1800"/>
        </a:p>
      </dgm:t>
    </dgm:pt>
    <dgm:pt modelId="{98A6D3EC-4362-4601-B465-AD5D8AC6686E}" type="sibTrans" cxnId="{3379DBBB-CA31-41D0-9E7E-C9D4063E3EA4}">
      <dgm:prSet/>
      <dgm:spPr/>
      <dgm:t>
        <a:bodyPr/>
        <a:lstStyle/>
        <a:p>
          <a:endParaRPr lang="en-US" sz="1800"/>
        </a:p>
      </dgm:t>
    </dgm:pt>
    <dgm:pt modelId="{114FD6E5-9622-4D3D-8237-2DE6627E77C0}">
      <dgm:prSet custT="1"/>
      <dgm:spPr/>
      <dgm:t>
        <a:bodyPr/>
        <a:lstStyle/>
        <a:p>
          <a:pPr>
            <a:buFont typeface="Wingdings" panose="05000000000000000000" pitchFamily="2" charset="2"/>
            <a:buChar char=""/>
          </a:pPr>
          <a:r>
            <a:rPr lang="en-AU" sz="1800" dirty="0"/>
            <a:t>Protecting human rights by establishing a committee on human rights</a:t>
          </a:r>
          <a:endParaRPr lang="en-US" sz="1800" dirty="0"/>
        </a:p>
      </dgm:t>
    </dgm:pt>
    <dgm:pt modelId="{5483BA90-446D-459A-8DB3-A2D2C49154F6}" type="parTrans" cxnId="{D0340EBB-0E48-4A8E-8266-361A0237020E}">
      <dgm:prSet/>
      <dgm:spPr/>
      <dgm:t>
        <a:bodyPr/>
        <a:lstStyle/>
        <a:p>
          <a:endParaRPr lang="en-US" sz="1800"/>
        </a:p>
      </dgm:t>
    </dgm:pt>
    <dgm:pt modelId="{799C48CC-99B3-45FD-837F-9EFD514E260F}" type="sibTrans" cxnId="{D0340EBB-0E48-4A8E-8266-361A0237020E}">
      <dgm:prSet/>
      <dgm:spPr/>
      <dgm:t>
        <a:bodyPr/>
        <a:lstStyle/>
        <a:p>
          <a:endParaRPr lang="en-US" sz="1800"/>
        </a:p>
      </dgm:t>
    </dgm:pt>
    <dgm:pt modelId="{350C744F-E6DD-448F-BE47-6C4E79FC8BF9}">
      <dgm:prSet custT="1"/>
      <dgm:spPr/>
      <dgm:t>
        <a:bodyPr/>
        <a:lstStyle/>
        <a:p>
          <a:pPr>
            <a:buFont typeface="Wingdings" panose="05000000000000000000" pitchFamily="2" charset="2"/>
            <a:buChar char=""/>
          </a:pPr>
          <a:r>
            <a:rPr lang="en-AU" sz="1800" dirty="0"/>
            <a:t>Respecting human rights through compliance review of legislations</a:t>
          </a:r>
          <a:endParaRPr lang="en-US" sz="1800" dirty="0"/>
        </a:p>
      </dgm:t>
    </dgm:pt>
    <dgm:pt modelId="{8EFD5177-7F93-41A9-98F0-734E3034EDFE}" type="parTrans" cxnId="{3149D875-E1B4-4D55-B750-EA10D6C76380}">
      <dgm:prSet/>
      <dgm:spPr/>
      <dgm:t>
        <a:bodyPr/>
        <a:lstStyle/>
        <a:p>
          <a:endParaRPr lang="en-US" sz="1800"/>
        </a:p>
      </dgm:t>
    </dgm:pt>
    <dgm:pt modelId="{1B7E7D74-1767-4E23-8FC8-B6F5E5040377}" type="sibTrans" cxnId="{3149D875-E1B4-4D55-B750-EA10D6C76380}">
      <dgm:prSet/>
      <dgm:spPr/>
      <dgm:t>
        <a:bodyPr/>
        <a:lstStyle/>
        <a:p>
          <a:endParaRPr lang="en-US" sz="1800"/>
        </a:p>
      </dgm:t>
    </dgm:pt>
    <dgm:pt modelId="{874F1F43-8A99-4235-B25A-75FDB3CD1787}" type="pres">
      <dgm:prSet presAssocID="{F03B30F6-8AD5-4E83-9A7F-C13705F91C11}" presName="linear" presStyleCnt="0">
        <dgm:presLayoutVars>
          <dgm:animLvl val="lvl"/>
          <dgm:resizeHandles val="exact"/>
        </dgm:presLayoutVars>
      </dgm:prSet>
      <dgm:spPr/>
    </dgm:pt>
    <dgm:pt modelId="{0EF7D453-23D8-4F44-B5F7-3CC2EA5890F3}" type="pres">
      <dgm:prSet presAssocID="{CF95E502-9F62-472D-A57A-4741182C01A2}" presName="parentText" presStyleLbl="node1" presStyleIdx="0" presStyleCnt="5">
        <dgm:presLayoutVars>
          <dgm:chMax val="0"/>
          <dgm:bulletEnabled val="1"/>
        </dgm:presLayoutVars>
      </dgm:prSet>
      <dgm:spPr/>
    </dgm:pt>
    <dgm:pt modelId="{8783D87E-4CB9-4910-9C32-C65B612AAD58}" type="pres">
      <dgm:prSet presAssocID="{26E81DB2-F67B-45E6-B75F-47CA61E5EBED}" presName="spacer" presStyleCnt="0"/>
      <dgm:spPr/>
    </dgm:pt>
    <dgm:pt modelId="{7C97288A-4722-4898-A109-EF617328AD04}" type="pres">
      <dgm:prSet presAssocID="{F1FE0760-DAB4-4B6A-AAA9-6E66CBC6BC31}" presName="parentText" presStyleLbl="node1" presStyleIdx="1" presStyleCnt="5">
        <dgm:presLayoutVars>
          <dgm:chMax val="0"/>
          <dgm:bulletEnabled val="1"/>
        </dgm:presLayoutVars>
      </dgm:prSet>
      <dgm:spPr/>
    </dgm:pt>
    <dgm:pt modelId="{21308779-BBA2-4F42-8394-3A139F7BE55D}" type="pres">
      <dgm:prSet presAssocID="{DAD1C32E-5DFA-417C-B561-A6052468B317}" presName="spacer" presStyleCnt="0"/>
      <dgm:spPr/>
    </dgm:pt>
    <dgm:pt modelId="{800D80DF-89FB-46C7-8EA5-656F403B74DF}" type="pres">
      <dgm:prSet presAssocID="{60D7CD06-618A-412C-AFDC-0F1F47C78426}" presName="parentText" presStyleLbl="node1" presStyleIdx="2" presStyleCnt="5">
        <dgm:presLayoutVars>
          <dgm:chMax val="0"/>
          <dgm:bulletEnabled val="1"/>
        </dgm:presLayoutVars>
      </dgm:prSet>
      <dgm:spPr/>
    </dgm:pt>
    <dgm:pt modelId="{0C74B146-76A9-4EF6-852A-2588E8ABD25B}" type="pres">
      <dgm:prSet presAssocID="{98A6D3EC-4362-4601-B465-AD5D8AC6686E}" presName="spacer" presStyleCnt="0"/>
      <dgm:spPr/>
    </dgm:pt>
    <dgm:pt modelId="{47886C35-A06B-4A9D-B9AF-846D22258680}" type="pres">
      <dgm:prSet presAssocID="{114FD6E5-9622-4D3D-8237-2DE6627E77C0}" presName="parentText" presStyleLbl="node1" presStyleIdx="3" presStyleCnt="5">
        <dgm:presLayoutVars>
          <dgm:chMax val="0"/>
          <dgm:bulletEnabled val="1"/>
        </dgm:presLayoutVars>
      </dgm:prSet>
      <dgm:spPr/>
    </dgm:pt>
    <dgm:pt modelId="{0DDEBF6D-CA11-4F77-8A66-D0255B44D315}" type="pres">
      <dgm:prSet presAssocID="{799C48CC-99B3-45FD-837F-9EFD514E260F}" presName="spacer" presStyleCnt="0"/>
      <dgm:spPr/>
    </dgm:pt>
    <dgm:pt modelId="{207631FD-9020-448F-9164-DF15D9023153}" type="pres">
      <dgm:prSet presAssocID="{350C744F-E6DD-448F-BE47-6C4E79FC8BF9}" presName="parentText" presStyleLbl="node1" presStyleIdx="4" presStyleCnt="5">
        <dgm:presLayoutVars>
          <dgm:chMax val="0"/>
          <dgm:bulletEnabled val="1"/>
        </dgm:presLayoutVars>
      </dgm:prSet>
      <dgm:spPr/>
    </dgm:pt>
  </dgm:ptLst>
  <dgm:cxnLst>
    <dgm:cxn modelId="{4985950B-83B8-49F9-A949-4D0BFB1A81DA}" type="presOf" srcId="{114FD6E5-9622-4D3D-8237-2DE6627E77C0}" destId="{47886C35-A06B-4A9D-B9AF-846D22258680}" srcOrd="0" destOrd="0" presId="urn:microsoft.com/office/officeart/2005/8/layout/vList2"/>
    <dgm:cxn modelId="{7C20C620-41BA-4FF8-B4E8-3C3EAA0255A1}" type="presOf" srcId="{F03B30F6-8AD5-4E83-9A7F-C13705F91C11}" destId="{874F1F43-8A99-4235-B25A-75FDB3CD1787}" srcOrd="0" destOrd="0" presId="urn:microsoft.com/office/officeart/2005/8/layout/vList2"/>
    <dgm:cxn modelId="{29995A3D-8B65-43ED-9503-060B2D68CA15}" type="presOf" srcId="{F1FE0760-DAB4-4B6A-AAA9-6E66CBC6BC31}" destId="{7C97288A-4722-4898-A109-EF617328AD04}" srcOrd="0" destOrd="0" presId="urn:microsoft.com/office/officeart/2005/8/layout/vList2"/>
    <dgm:cxn modelId="{FE3B3675-0A20-4BD3-A8A4-B2C524719569}" type="presOf" srcId="{350C744F-E6DD-448F-BE47-6C4E79FC8BF9}" destId="{207631FD-9020-448F-9164-DF15D9023153}" srcOrd="0" destOrd="0" presId="urn:microsoft.com/office/officeart/2005/8/layout/vList2"/>
    <dgm:cxn modelId="{3149D875-E1B4-4D55-B750-EA10D6C76380}" srcId="{F03B30F6-8AD5-4E83-9A7F-C13705F91C11}" destId="{350C744F-E6DD-448F-BE47-6C4E79FC8BF9}" srcOrd="4" destOrd="0" parTransId="{8EFD5177-7F93-41A9-98F0-734E3034EDFE}" sibTransId="{1B7E7D74-1767-4E23-8FC8-B6F5E5040377}"/>
    <dgm:cxn modelId="{1FB3C276-00D1-49DC-A316-257B4D21DAB1}" srcId="{F03B30F6-8AD5-4E83-9A7F-C13705F91C11}" destId="{F1FE0760-DAB4-4B6A-AAA9-6E66CBC6BC31}" srcOrd="1" destOrd="0" parTransId="{EB269B71-A253-4F04-985D-F80E438BFAD8}" sibTransId="{DAD1C32E-5DFA-417C-B561-A6052468B317}"/>
    <dgm:cxn modelId="{E3C3347E-0CD5-4D3B-A368-E916986C1B58}" srcId="{F03B30F6-8AD5-4E83-9A7F-C13705F91C11}" destId="{CF95E502-9F62-472D-A57A-4741182C01A2}" srcOrd="0" destOrd="0" parTransId="{556CC5DA-80C3-4605-B052-EAD1FA29390C}" sibTransId="{26E81DB2-F67B-45E6-B75F-47CA61E5EBED}"/>
    <dgm:cxn modelId="{BD6FCD8B-4A54-4455-87C1-34648FFF268F}" type="presOf" srcId="{CF95E502-9F62-472D-A57A-4741182C01A2}" destId="{0EF7D453-23D8-4F44-B5F7-3CC2EA5890F3}" srcOrd="0" destOrd="0" presId="urn:microsoft.com/office/officeart/2005/8/layout/vList2"/>
    <dgm:cxn modelId="{F07A2F8C-9E6E-4378-BCD0-4DBE02EA6A5B}" type="presOf" srcId="{60D7CD06-618A-412C-AFDC-0F1F47C78426}" destId="{800D80DF-89FB-46C7-8EA5-656F403B74DF}" srcOrd="0" destOrd="0" presId="urn:microsoft.com/office/officeart/2005/8/layout/vList2"/>
    <dgm:cxn modelId="{D0340EBB-0E48-4A8E-8266-361A0237020E}" srcId="{F03B30F6-8AD5-4E83-9A7F-C13705F91C11}" destId="{114FD6E5-9622-4D3D-8237-2DE6627E77C0}" srcOrd="3" destOrd="0" parTransId="{5483BA90-446D-459A-8DB3-A2D2C49154F6}" sibTransId="{799C48CC-99B3-45FD-837F-9EFD514E260F}"/>
    <dgm:cxn modelId="{3379DBBB-CA31-41D0-9E7E-C9D4063E3EA4}" srcId="{F03B30F6-8AD5-4E83-9A7F-C13705F91C11}" destId="{60D7CD06-618A-412C-AFDC-0F1F47C78426}" srcOrd="2" destOrd="0" parTransId="{C5412F9A-02C0-433E-B035-754EC395D00A}" sibTransId="{98A6D3EC-4362-4601-B465-AD5D8AC6686E}"/>
    <dgm:cxn modelId="{B4890A68-5991-48B1-9EF9-7AC31B75BC24}" type="presParOf" srcId="{874F1F43-8A99-4235-B25A-75FDB3CD1787}" destId="{0EF7D453-23D8-4F44-B5F7-3CC2EA5890F3}" srcOrd="0" destOrd="0" presId="urn:microsoft.com/office/officeart/2005/8/layout/vList2"/>
    <dgm:cxn modelId="{525DF5AA-E61C-44DE-804B-F0E79BED9E2D}" type="presParOf" srcId="{874F1F43-8A99-4235-B25A-75FDB3CD1787}" destId="{8783D87E-4CB9-4910-9C32-C65B612AAD58}" srcOrd="1" destOrd="0" presId="urn:microsoft.com/office/officeart/2005/8/layout/vList2"/>
    <dgm:cxn modelId="{6D0AC78D-DB9A-4C84-B390-646316B076F5}" type="presParOf" srcId="{874F1F43-8A99-4235-B25A-75FDB3CD1787}" destId="{7C97288A-4722-4898-A109-EF617328AD04}" srcOrd="2" destOrd="0" presId="urn:microsoft.com/office/officeart/2005/8/layout/vList2"/>
    <dgm:cxn modelId="{EB9B4CE0-C4EE-4B0F-A79C-6EB3FDAFAC7B}" type="presParOf" srcId="{874F1F43-8A99-4235-B25A-75FDB3CD1787}" destId="{21308779-BBA2-4F42-8394-3A139F7BE55D}" srcOrd="3" destOrd="0" presId="urn:microsoft.com/office/officeart/2005/8/layout/vList2"/>
    <dgm:cxn modelId="{2BF4D43A-FB48-4BB0-AB51-0E534964E386}" type="presParOf" srcId="{874F1F43-8A99-4235-B25A-75FDB3CD1787}" destId="{800D80DF-89FB-46C7-8EA5-656F403B74DF}" srcOrd="4" destOrd="0" presId="urn:microsoft.com/office/officeart/2005/8/layout/vList2"/>
    <dgm:cxn modelId="{434CB8C3-2ECC-4088-9965-2FE39DFD3B92}" type="presParOf" srcId="{874F1F43-8A99-4235-B25A-75FDB3CD1787}" destId="{0C74B146-76A9-4EF6-852A-2588E8ABD25B}" srcOrd="5" destOrd="0" presId="urn:microsoft.com/office/officeart/2005/8/layout/vList2"/>
    <dgm:cxn modelId="{561002EB-503F-448C-AA4A-68E8FE541AE3}" type="presParOf" srcId="{874F1F43-8A99-4235-B25A-75FDB3CD1787}" destId="{47886C35-A06B-4A9D-B9AF-846D22258680}" srcOrd="6" destOrd="0" presId="urn:microsoft.com/office/officeart/2005/8/layout/vList2"/>
    <dgm:cxn modelId="{CB8C2946-CF1E-46D3-ACDF-12A74F9D534C}" type="presParOf" srcId="{874F1F43-8A99-4235-B25A-75FDB3CD1787}" destId="{0DDEBF6D-CA11-4F77-8A66-D0255B44D315}" srcOrd="7" destOrd="0" presId="urn:microsoft.com/office/officeart/2005/8/layout/vList2"/>
    <dgm:cxn modelId="{AAF35E5F-92C4-4FF7-9D98-6814594AD721}" type="presParOf" srcId="{874F1F43-8A99-4235-B25A-75FDB3CD1787}" destId="{207631FD-9020-448F-9164-DF15D902315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F0458AC-2453-4CA3-A1F9-B4ECDEFD74D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676403F-2D3C-4D70-92E1-91349CBD1378}">
      <dgm:prSet phldrT="[Text]" custT="1"/>
      <dgm:spPr/>
      <dgm:t>
        <a:bodyPr/>
        <a:lstStyle/>
        <a:p>
          <a:pPr>
            <a:buFont typeface="Wingdings" panose="05000000000000000000" pitchFamily="2" charset="2"/>
            <a:buChar char=""/>
          </a:pPr>
          <a:r>
            <a:rPr lang="en-AU" sz="1800" dirty="0"/>
            <a:t>Implement workplace policies and procedures to address barriers in the provision of services to clients</a:t>
          </a:r>
          <a:endParaRPr lang="en-US" sz="1800" dirty="0"/>
        </a:p>
      </dgm:t>
    </dgm:pt>
    <dgm:pt modelId="{5E0953EC-612C-4C0C-B719-22400712D6D8}" type="parTrans" cxnId="{D827A0F9-FC24-4153-9CD3-3EF69C786EAD}">
      <dgm:prSet/>
      <dgm:spPr/>
      <dgm:t>
        <a:bodyPr/>
        <a:lstStyle/>
        <a:p>
          <a:endParaRPr lang="en-US" sz="1800"/>
        </a:p>
      </dgm:t>
    </dgm:pt>
    <dgm:pt modelId="{D7C15ED8-E70D-4D6F-93F7-1BC140776047}" type="sibTrans" cxnId="{D827A0F9-FC24-4153-9CD3-3EF69C786EAD}">
      <dgm:prSet/>
      <dgm:spPr/>
      <dgm:t>
        <a:bodyPr/>
        <a:lstStyle/>
        <a:p>
          <a:endParaRPr lang="en-US" sz="1800"/>
        </a:p>
      </dgm:t>
    </dgm:pt>
    <dgm:pt modelId="{DCD139A0-8FDA-455A-9D71-70DAF57B204E}">
      <dgm:prSet custT="1"/>
      <dgm:spPr/>
      <dgm:t>
        <a:bodyPr/>
        <a:lstStyle/>
        <a:p>
          <a:pPr>
            <a:buFont typeface="Wingdings" panose="05000000000000000000" pitchFamily="2" charset="2"/>
            <a:buChar char=""/>
          </a:pPr>
          <a:r>
            <a:rPr lang="en-AU" sz="1800" dirty="0"/>
            <a:t>Pursue development opportunities on how to provide services based on human rights principles</a:t>
          </a:r>
          <a:endParaRPr lang="en-US" sz="1800" dirty="0"/>
        </a:p>
      </dgm:t>
    </dgm:pt>
    <dgm:pt modelId="{C55991E9-10BE-4B48-97A3-656D27F98F89}" type="parTrans" cxnId="{705B9D19-DB42-482D-9E08-090A6EC06301}">
      <dgm:prSet/>
      <dgm:spPr/>
      <dgm:t>
        <a:bodyPr/>
        <a:lstStyle/>
        <a:p>
          <a:endParaRPr lang="en-US" sz="1800"/>
        </a:p>
      </dgm:t>
    </dgm:pt>
    <dgm:pt modelId="{F6EC8713-EDE9-411F-B5F7-E3E7355F4749}" type="sibTrans" cxnId="{705B9D19-DB42-482D-9E08-090A6EC06301}">
      <dgm:prSet/>
      <dgm:spPr/>
      <dgm:t>
        <a:bodyPr/>
        <a:lstStyle/>
        <a:p>
          <a:endParaRPr lang="en-US" sz="1800"/>
        </a:p>
      </dgm:t>
    </dgm:pt>
    <dgm:pt modelId="{38B4CAD0-03F0-4E1C-A06E-2344B2CBBFB3}">
      <dgm:prSet custT="1"/>
      <dgm:spPr/>
      <dgm:t>
        <a:bodyPr/>
        <a:lstStyle/>
        <a:p>
          <a:pPr>
            <a:buFont typeface="Wingdings" panose="05000000000000000000" pitchFamily="2" charset="2"/>
            <a:buChar char=""/>
          </a:pPr>
          <a:r>
            <a:rPr lang="en-AU" sz="1800" dirty="0"/>
            <a:t>Plan and provide support in consideration of the individual needs and preferences of clients</a:t>
          </a:r>
          <a:endParaRPr lang="en-US" sz="1800" dirty="0"/>
        </a:p>
      </dgm:t>
    </dgm:pt>
    <dgm:pt modelId="{7987B67E-FEB9-4D46-A39C-22837F986B9A}" type="parTrans" cxnId="{ACFF0021-2BD2-4551-877C-06D304F144C7}">
      <dgm:prSet/>
      <dgm:spPr/>
      <dgm:t>
        <a:bodyPr/>
        <a:lstStyle/>
        <a:p>
          <a:endParaRPr lang="en-US" sz="1800"/>
        </a:p>
      </dgm:t>
    </dgm:pt>
    <dgm:pt modelId="{F9517149-5993-4C56-8F2B-F0E2AACC2FAE}" type="sibTrans" cxnId="{ACFF0021-2BD2-4551-877C-06D304F144C7}">
      <dgm:prSet/>
      <dgm:spPr/>
      <dgm:t>
        <a:bodyPr/>
        <a:lstStyle/>
        <a:p>
          <a:endParaRPr lang="en-US" sz="1800"/>
        </a:p>
      </dgm:t>
    </dgm:pt>
    <dgm:pt modelId="{7901C5E4-FDC7-4028-80DF-693F152ED8EA}">
      <dgm:prSet custT="1"/>
      <dgm:spPr/>
      <dgm:t>
        <a:bodyPr/>
        <a:lstStyle/>
        <a:p>
          <a:pPr>
            <a:buFont typeface="Wingdings" panose="05000000000000000000" pitchFamily="2" charset="2"/>
            <a:buChar char=""/>
          </a:pPr>
          <a:r>
            <a:rPr lang="en-AU" sz="1800" dirty="0"/>
            <a:t>Get the opinion of clients and work with them to ensure that their needs are addressed</a:t>
          </a:r>
          <a:endParaRPr lang="en-US" sz="1800" dirty="0"/>
        </a:p>
      </dgm:t>
    </dgm:pt>
    <dgm:pt modelId="{E86466BA-217D-43FF-9FD0-7DFC89FB9E71}" type="parTrans" cxnId="{01E44E5E-7996-4B0C-BB19-E98BD974585F}">
      <dgm:prSet/>
      <dgm:spPr/>
      <dgm:t>
        <a:bodyPr/>
        <a:lstStyle/>
        <a:p>
          <a:endParaRPr lang="en-US" sz="1800"/>
        </a:p>
      </dgm:t>
    </dgm:pt>
    <dgm:pt modelId="{4C0E6CEA-E186-42E8-A953-25A71AE3D1B2}" type="sibTrans" cxnId="{01E44E5E-7996-4B0C-BB19-E98BD974585F}">
      <dgm:prSet/>
      <dgm:spPr/>
      <dgm:t>
        <a:bodyPr/>
        <a:lstStyle/>
        <a:p>
          <a:endParaRPr lang="en-US" sz="1800"/>
        </a:p>
      </dgm:t>
    </dgm:pt>
    <dgm:pt modelId="{C4A6550F-3DBE-403B-9142-4E84A8AB14EC}">
      <dgm:prSet custT="1"/>
      <dgm:spPr/>
      <dgm:t>
        <a:bodyPr/>
        <a:lstStyle/>
        <a:p>
          <a:pPr>
            <a:buFont typeface="Wingdings" panose="05000000000000000000" pitchFamily="2" charset="2"/>
            <a:buChar char=""/>
          </a:pPr>
          <a:r>
            <a:rPr lang="en-AU" sz="1800" dirty="0"/>
            <a:t>Evaluate how you and other workers interact with clients to ensure that the rights of clients are respected and upheld</a:t>
          </a:r>
          <a:endParaRPr lang="en-US" sz="1800" dirty="0"/>
        </a:p>
      </dgm:t>
    </dgm:pt>
    <dgm:pt modelId="{A1293134-4EA3-49E2-8864-96A597B703EB}" type="parTrans" cxnId="{8EC31B14-3A7C-47B9-A4D5-BB342C206A58}">
      <dgm:prSet/>
      <dgm:spPr/>
      <dgm:t>
        <a:bodyPr/>
        <a:lstStyle/>
        <a:p>
          <a:endParaRPr lang="en-US" sz="1800"/>
        </a:p>
      </dgm:t>
    </dgm:pt>
    <dgm:pt modelId="{81779693-6E8D-4B1C-8758-9B6D7E61486C}" type="sibTrans" cxnId="{8EC31B14-3A7C-47B9-A4D5-BB342C206A58}">
      <dgm:prSet/>
      <dgm:spPr/>
      <dgm:t>
        <a:bodyPr/>
        <a:lstStyle/>
        <a:p>
          <a:endParaRPr lang="en-US" sz="1800"/>
        </a:p>
      </dgm:t>
    </dgm:pt>
    <dgm:pt modelId="{2F462322-8E96-46FC-8F1E-AE15F6E7CFE3}" type="pres">
      <dgm:prSet presAssocID="{DF0458AC-2453-4CA3-A1F9-B4ECDEFD74DE}" presName="linear" presStyleCnt="0">
        <dgm:presLayoutVars>
          <dgm:animLvl val="lvl"/>
          <dgm:resizeHandles val="exact"/>
        </dgm:presLayoutVars>
      </dgm:prSet>
      <dgm:spPr/>
    </dgm:pt>
    <dgm:pt modelId="{E177ADDF-434C-48C4-AFFB-4F18BEC256BF}" type="pres">
      <dgm:prSet presAssocID="{0676403F-2D3C-4D70-92E1-91349CBD1378}" presName="parentText" presStyleLbl="node1" presStyleIdx="0" presStyleCnt="5" custLinFactY="-6413" custLinFactNeighborY="-100000">
        <dgm:presLayoutVars>
          <dgm:chMax val="0"/>
          <dgm:bulletEnabled val="1"/>
        </dgm:presLayoutVars>
      </dgm:prSet>
      <dgm:spPr/>
    </dgm:pt>
    <dgm:pt modelId="{4DB607DB-6832-448C-BAA0-45E61FB9B4E7}" type="pres">
      <dgm:prSet presAssocID="{D7C15ED8-E70D-4D6F-93F7-1BC140776047}" presName="spacer" presStyleCnt="0"/>
      <dgm:spPr/>
    </dgm:pt>
    <dgm:pt modelId="{3EF8AAA6-F921-4CDD-9C88-C924891DA8F4}" type="pres">
      <dgm:prSet presAssocID="{DCD139A0-8FDA-455A-9D71-70DAF57B204E}" presName="parentText" presStyleLbl="node1" presStyleIdx="1" presStyleCnt="5">
        <dgm:presLayoutVars>
          <dgm:chMax val="0"/>
          <dgm:bulletEnabled val="1"/>
        </dgm:presLayoutVars>
      </dgm:prSet>
      <dgm:spPr/>
    </dgm:pt>
    <dgm:pt modelId="{A728D5CF-E0F5-44F3-A63A-19F49AD42CB2}" type="pres">
      <dgm:prSet presAssocID="{F6EC8713-EDE9-411F-B5F7-E3E7355F4749}" presName="spacer" presStyleCnt="0"/>
      <dgm:spPr/>
    </dgm:pt>
    <dgm:pt modelId="{DAC70A20-8A9F-4918-BDB8-61563F65F478}" type="pres">
      <dgm:prSet presAssocID="{38B4CAD0-03F0-4E1C-A06E-2344B2CBBFB3}" presName="parentText" presStyleLbl="node1" presStyleIdx="2" presStyleCnt="5">
        <dgm:presLayoutVars>
          <dgm:chMax val="0"/>
          <dgm:bulletEnabled val="1"/>
        </dgm:presLayoutVars>
      </dgm:prSet>
      <dgm:spPr/>
    </dgm:pt>
    <dgm:pt modelId="{932D2D7E-CE9F-4732-802E-CFFF7E061F9B}" type="pres">
      <dgm:prSet presAssocID="{F9517149-5993-4C56-8F2B-F0E2AACC2FAE}" presName="spacer" presStyleCnt="0"/>
      <dgm:spPr/>
    </dgm:pt>
    <dgm:pt modelId="{3F86763E-8B0B-4102-A151-60904224E4F6}" type="pres">
      <dgm:prSet presAssocID="{7901C5E4-FDC7-4028-80DF-693F152ED8EA}" presName="parentText" presStyleLbl="node1" presStyleIdx="3" presStyleCnt="5">
        <dgm:presLayoutVars>
          <dgm:chMax val="0"/>
          <dgm:bulletEnabled val="1"/>
        </dgm:presLayoutVars>
      </dgm:prSet>
      <dgm:spPr/>
    </dgm:pt>
    <dgm:pt modelId="{6699B198-2A1D-4273-ACC8-05D25DCD0F65}" type="pres">
      <dgm:prSet presAssocID="{4C0E6CEA-E186-42E8-A953-25A71AE3D1B2}" presName="spacer" presStyleCnt="0"/>
      <dgm:spPr/>
    </dgm:pt>
    <dgm:pt modelId="{A8A2C325-52CC-443A-9894-FA138BD01557}" type="pres">
      <dgm:prSet presAssocID="{C4A6550F-3DBE-403B-9142-4E84A8AB14EC}" presName="parentText" presStyleLbl="node1" presStyleIdx="4" presStyleCnt="5">
        <dgm:presLayoutVars>
          <dgm:chMax val="0"/>
          <dgm:bulletEnabled val="1"/>
        </dgm:presLayoutVars>
      </dgm:prSet>
      <dgm:spPr/>
    </dgm:pt>
  </dgm:ptLst>
  <dgm:cxnLst>
    <dgm:cxn modelId="{8EC31B14-3A7C-47B9-A4D5-BB342C206A58}" srcId="{DF0458AC-2453-4CA3-A1F9-B4ECDEFD74DE}" destId="{C4A6550F-3DBE-403B-9142-4E84A8AB14EC}" srcOrd="4" destOrd="0" parTransId="{A1293134-4EA3-49E2-8864-96A597B703EB}" sibTransId="{81779693-6E8D-4B1C-8758-9B6D7E61486C}"/>
    <dgm:cxn modelId="{705B9D19-DB42-482D-9E08-090A6EC06301}" srcId="{DF0458AC-2453-4CA3-A1F9-B4ECDEFD74DE}" destId="{DCD139A0-8FDA-455A-9D71-70DAF57B204E}" srcOrd="1" destOrd="0" parTransId="{C55991E9-10BE-4B48-97A3-656D27F98F89}" sibTransId="{F6EC8713-EDE9-411F-B5F7-E3E7355F4749}"/>
    <dgm:cxn modelId="{ACFF0021-2BD2-4551-877C-06D304F144C7}" srcId="{DF0458AC-2453-4CA3-A1F9-B4ECDEFD74DE}" destId="{38B4CAD0-03F0-4E1C-A06E-2344B2CBBFB3}" srcOrd="2" destOrd="0" parTransId="{7987B67E-FEB9-4D46-A39C-22837F986B9A}" sibTransId="{F9517149-5993-4C56-8F2B-F0E2AACC2FAE}"/>
    <dgm:cxn modelId="{01E44E5E-7996-4B0C-BB19-E98BD974585F}" srcId="{DF0458AC-2453-4CA3-A1F9-B4ECDEFD74DE}" destId="{7901C5E4-FDC7-4028-80DF-693F152ED8EA}" srcOrd="3" destOrd="0" parTransId="{E86466BA-217D-43FF-9FD0-7DFC89FB9E71}" sibTransId="{4C0E6CEA-E186-42E8-A953-25A71AE3D1B2}"/>
    <dgm:cxn modelId="{4A5D8F65-26C8-47AD-A6CF-A0492B1DE793}" type="presOf" srcId="{C4A6550F-3DBE-403B-9142-4E84A8AB14EC}" destId="{A8A2C325-52CC-443A-9894-FA138BD01557}" srcOrd="0" destOrd="0" presId="urn:microsoft.com/office/officeart/2005/8/layout/vList2"/>
    <dgm:cxn modelId="{B93FBD4D-C548-4990-9575-D597F80749FE}" type="presOf" srcId="{38B4CAD0-03F0-4E1C-A06E-2344B2CBBFB3}" destId="{DAC70A20-8A9F-4918-BDB8-61563F65F478}" srcOrd="0" destOrd="0" presId="urn:microsoft.com/office/officeart/2005/8/layout/vList2"/>
    <dgm:cxn modelId="{5DBEE054-BDC4-4D2E-99B2-1F7ECBE4C2BE}" type="presOf" srcId="{DF0458AC-2453-4CA3-A1F9-B4ECDEFD74DE}" destId="{2F462322-8E96-46FC-8F1E-AE15F6E7CFE3}" srcOrd="0" destOrd="0" presId="urn:microsoft.com/office/officeart/2005/8/layout/vList2"/>
    <dgm:cxn modelId="{EEB6C5A4-E18A-4137-BA07-A72980A0B366}" type="presOf" srcId="{DCD139A0-8FDA-455A-9D71-70DAF57B204E}" destId="{3EF8AAA6-F921-4CDD-9C88-C924891DA8F4}" srcOrd="0" destOrd="0" presId="urn:microsoft.com/office/officeart/2005/8/layout/vList2"/>
    <dgm:cxn modelId="{2F42BAAD-1072-47B2-9DEB-D669317A2C87}" type="presOf" srcId="{7901C5E4-FDC7-4028-80DF-693F152ED8EA}" destId="{3F86763E-8B0B-4102-A151-60904224E4F6}" srcOrd="0" destOrd="0" presId="urn:microsoft.com/office/officeart/2005/8/layout/vList2"/>
    <dgm:cxn modelId="{F0954AD4-C446-47D6-9ACE-69AAFDB24482}" type="presOf" srcId="{0676403F-2D3C-4D70-92E1-91349CBD1378}" destId="{E177ADDF-434C-48C4-AFFB-4F18BEC256BF}" srcOrd="0" destOrd="0" presId="urn:microsoft.com/office/officeart/2005/8/layout/vList2"/>
    <dgm:cxn modelId="{D827A0F9-FC24-4153-9CD3-3EF69C786EAD}" srcId="{DF0458AC-2453-4CA3-A1F9-B4ECDEFD74DE}" destId="{0676403F-2D3C-4D70-92E1-91349CBD1378}" srcOrd="0" destOrd="0" parTransId="{5E0953EC-612C-4C0C-B719-22400712D6D8}" sibTransId="{D7C15ED8-E70D-4D6F-93F7-1BC140776047}"/>
    <dgm:cxn modelId="{DEE9B0F0-B3DA-4357-9E58-54A1CEF15BFC}" type="presParOf" srcId="{2F462322-8E96-46FC-8F1E-AE15F6E7CFE3}" destId="{E177ADDF-434C-48C4-AFFB-4F18BEC256BF}" srcOrd="0" destOrd="0" presId="urn:microsoft.com/office/officeart/2005/8/layout/vList2"/>
    <dgm:cxn modelId="{8AEB8F8D-5FFF-4A21-B9E0-36C0510AAFA8}" type="presParOf" srcId="{2F462322-8E96-46FC-8F1E-AE15F6E7CFE3}" destId="{4DB607DB-6832-448C-BAA0-45E61FB9B4E7}" srcOrd="1" destOrd="0" presId="urn:microsoft.com/office/officeart/2005/8/layout/vList2"/>
    <dgm:cxn modelId="{D3EEC493-50CA-4702-95B8-93F86442B68C}" type="presParOf" srcId="{2F462322-8E96-46FC-8F1E-AE15F6E7CFE3}" destId="{3EF8AAA6-F921-4CDD-9C88-C924891DA8F4}" srcOrd="2" destOrd="0" presId="urn:microsoft.com/office/officeart/2005/8/layout/vList2"/>
    <dgm:cxn modelId="{2D283C02-43AD-4210-8B59-677B0EE02ED7}" type="presParOf" srcId="{2F462322-8E96-46FC-8F1E-AE15F6E7CFE3}" destId="{A728D5CF-E0F5-44F3-A63A-19F49AD42CB2}" srcOrd="3" destOrd="0" presId="urn:microsoft.com/office/officeart/2005/8/layout/vList2"/>
    <dgm:cxn modelId="{6CFC46AC-EF03-46D2-B860-5EA1F09C7429}" type="presParOf" srcId="{2F462322-8E96-46FC-8F1E-AE15F6E7CFE3}" destId="{DAC70A20-8A9F-4918-BDB8-61563F65F478}" srcOrd="4" destOrd="0" presId="urn:microsoft.com/office/officeart/2005/8/layout/vList2"/>
    <dgm:cxn modelId="{DDDBC836-9052-4580-87C3-9F4BC0081EFE}" type="presParOf" srcId="{2F462322-8E96-46FC-8F1E-AE15F6E7CFE3}" destId="{932D2D7E-CE9F-4732-802E-CFFF7E061F9B}" srcOrd="5" destOrd="0" presId="urn:microsoft.com/office/officeart/2005/8/layout/vList2"/>
    <dgm:cxn modelId="{8A4796A6-01F2-4DD4-8B21-FAB875FEF3AD}" type="presParOf" srcId="{2F462322-8E96-46FC-8F1E-AE15F6E7CFE3}" destId="{3F86763E-8B0B-4102-A151-60904224E4F6}" srcOrd="6" destOrd="0" presId="urn:microsoft.com/office/officeart/2005/8/layout/vList2"/>
    <dgm:cxn modelId="{94328C2D-7FD8-465E-AAAE-6727069C5D68}" type="presParOf" srcId="{2F462322-8E96-46FC-8F1E-AE15F6E7CFE3}" destId="{6699B198-2A1D-4273-ACC8-05D25DCD0F65}" srcOrd="7" destOrd="0" presId="urn:microsoft.com/office/officeart/2005/8/layout/vList2"/>
    <dgm:cxn modelId="{1CEA7AC7-CD91-48B7-8005-9719D520625C}" type="presParOf" srcId="{2F462322-8E96-46FC-8F1E-AE15F6E7CFE3}" destId="{A8A2C325-52CC-443A-9894-FA138BD0155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AABFD95-CB51-458B-8C3F-D82D23B12E8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89DB3177-9AE4-4246-A7EC-2D120D3F8B39}">
      <dgm:prSet phldrT="[Text]" custT="1"/>
      <dgm:spPr>
        <a:xfrm>
          <a:off x="364263" y="246046"/>
          <a:ext cx="5271089" cy="492349"/>
        </a:xfr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Clr>
              <a:srgbClr val="404040"/>
            </a:buClr>
            <a:buSzPts val="1000"/>
            <a:buFont typeface="Wingdings" panose="05000000000000000000" pitchFamily="2" charset="2"/>
            <a:buNone/>
          </a:pPr>
          <a:r>
            <a:rPr lang="en-PH" sz="2200" dirty="0">
              <a:solidFill>
                <a:sysClr val="window" lastClr="FFFFFF"/>
              </a:solidFill>
              <a:latin typeface="Calibri"/>
              <a:ea typeface="+mn-ea"/>
              <a:cs typeface="+mn-cs"/>
            </a:rPr>
            <a:t>Age Discrimination Act 2004</a:t>
          </a:r>
        </a:p>
      </dgm:t>
      <dgm:extLst>
        <a:ext uri="{E40237B7-FDA0-4F09-8148-C483321AD2D9}">
          <dgm14:cNvPr xmlns:dgm14="http://schemas.microsoft.com/office/drawing/2010/diagram" id="0" name="">
            <a:hlinkClick xmlns:r="http://schemas.openxmlformats.org/officeDocument/2006/relationships" r:id="rId1"/>
          </dgm14:cNvPr>
        </a:ext>
      </dgm:extLst>
    </dgm:pt>
    <dgm:pt modelId="{68CEA179-750C-4EE4-9ADF-18719929ECCA}" type="parTrans" cxnId="{27E37293-D961-41E0-A3B2-21CCE56EB87D}">
      <dgm:prSet/>
      <dgm:spPr/>
      <dgm:t>
        <a:bodyPr/>
        <a:lstStyle/>
        <a:p>
          <a:pPr algn="ctr"/>
          <a:endParaRPr lang="en-PH" sz="2200"/>
        </a:p>
      </dgm:t>
    </dgm:pt>
    <dgm:pt modelId="{856EFF17-799D-4827-B77E-CDE2AF098F9D}" type="sibTrans" cxnId="{27E37293-D961-41E0-A3B2-21CCE56EB87D}">
      <dgm:prSet/>
      <dgm:spPr>
        <a:xfrm>
          <a:off x="-3617274" y="-555868"/>
          <a:ext cx="4312137" cy="4312137"/>
        </a:xfrm>
        <a:prstGeom prst="blockArc">
          <a:avLst>
            <a:gd name="adj1" fmla="val 18900000"/>
            <a:gd name="adj2" fmla="val 2700000"/>
            <a:gd name="adj3" fmla="val 501"/>
          </a:avLst>
        </a:prstGeom>
        <a:noFill/>
        <a:ln w="12700" cap="flat" cmpd="sng" algn="ctr">
          <a:solidFill>
            <a:srgbClr val="70AD47">
              <a:hueOff val="0"/>
              <a:satOff val="0"/>
              <a:lumOff val="0"/>
              <a:alphaOff val="0"/>
            </a:srgbClr>
          </a:solidFill>
          <a:prstDash val="solid"/>
          <a:miter lim="800000"/>
        </a:ln>
        <a:effectLst/>
      </dgm:spPr>
      <dgm:t>
        <a:bodyPr/>
        <a:lstStyle/>
        <a:p>
          <a:pPr algn="ctr"/>
          <a:endParaRPr lang="en-PH" sz="2200"/>
        </a:p>
      </dgm:t>
    </dgm:pt>
    <dgm:pt modelId="{9A9B9CFC-A486-462E-A513-3BDE7819E7A3}">
      <dgm:prSet phldrT="[Text]" custT="1"/>
      <dgm:spPr>
        <a:xfrm>
          <a:off x="646539" y="984699"/>
          <a:ext cx="4988814" cy="492349"/>
        </a:xfr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Clr>
              <a:srgbClr val="404040"/>
            </a:buClr>
            <a:buSzPts val="1000"/>
            <a:buFont typeface="Wingdings" panose="05000000000000000000" pitchFamily="2" charset="2"/>
            <a:buNone/>
          </a:pPr>
          <a:r>
            <a:rPr lang="en-PH" sz="2200" dirty="0">
              <a:solidFill>
                <a:sysClr val="window" lastClr="FFFFFF"/>
              </a:solidFill>
              <a:latin typeface="Calibri"/>
              <a:ea typeface="+mn-ea"/>
              <a:cs typeface="+mn-cs"/>
            </a:rPr>
            <a:t>Disability Discrimination Act 1992</a:t>
          </a:r>
        </a:p>
      </dgm:t>
      <dgm:extLst>
        <a:ext uri="{E40237B7-FDA0-4F09-8148-C483321AD2D9}">
          <dgm14:cNvPr xmlns:dgm14="http://schemas.microsoft.com/office/drawing/2010/diagram" id="0" name="">
            <a:hlinkClick xmlns:r="http://schemas.openxmlformats.org/officeDocument/2006/relationships" r:id="rId2"/>
          </dgm14:cNvPr>
        </a:ext>
      </dgm:extLst>
    </dgm:pt>
    <dgm:pt modelId="{F333A80D-315B-493A-95FB-E575027F5219}" type="parTrans" cxnId="{4A409D75-F4FE-4DB0-BF45-F0D1BAE355FF}">
      <dgm:prSet/>
      <dgm:spPr/>
      <dgm:t>
        <a:bodyPr/>
        <a:lstStyle/>
        <a:p>
          <a:pPr algn="ctr"/>
          <a:endParaRPr lang="en-PH" sz="2200"/>
        </a:p>
      </dgm:t>
    </dgm:pt>
    <dgm:pt modelId="{18A80E88-29A8-4A9A-B6E9-3C632D69EB52}" type="sibTrans" cxnId="{4A409D75-F4FE-4DB0-BF45-F0D1BAE355FF}">
      <dgm:prSet/>
      <dgm:spPr/>
      <dgm:t>
        <a:bodyPr/>
        <a:lstStyle/>
        <a:p>
          <a:pPr algn="ctr"/>
          <a:endParaRPr lang="en-PH" sz="2200"/>
        </a:p>
      </dgm:t>
    </dgm:pt>
    <dgm:pt modelId="{C70D0977-BF06-402F-9316-72C490BCC3D3}">
      <dgm:prSet phldrT="[Text]" custT="1"/>
      <dgm:spPr>
        <a:xfrm>
          <a:off x="646539" y="1723351"/>
          <a:ext cx="4988814" cy="492349"/>
        </a:xfr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Clr>
              <a:srgbClr val="404040"/>
            </a:buClr>
            <a:buSzPts val="1000"/>
            <a:buFont typeface="Wingdings" panose="05000000000000000000" pitchFamily="2" charset="2"/>
            <a:buNone/>
          </a:pPr>
          <a:r>
            <a:rPr lang="en-PH" sz="2200" dirty="0">
              <a:solidFill>
                <a:sysClr val="window" lastClr="FFFFFF"/>
              </a:solidFill>
              <a:latin typeface="Calibri"/>
              <a:ea typeface="+mn-ea"/>
              <a:cs typeface="+mn-cs"/>
            </a:rPr>
            <a:t>Racial Discrimination Act 1975</a:t>
          </a:r>
        </a:p>
      </dgm:t>
      <dgm:extLst>
        <a:ext uri="{E40237B7-FDA0-4F09-8148-C483321AD2D9}">
          <dgm14:cNvPr xmlns:dgm14="http://schemas.microsoft.com/office/drawing/2010/diagram" id="0" name="">
            <a:hlinkClick xmlns:r="http://schemas.openxmlformats.org/officeDocument/2006/relationships" r:id="rId3"/>
          </dgm14:cNvPr>
        </a:ext>
      </dgm:extLst>
    </dgm:pt>
    <dgm:pt modelId="{F5EDEDC4-3DC3-4F1C-91AF-622ECA5D5B27}" type="parTrans" cxnId="{46DC1CF5-E959-4B4E-9CA4-AFBAE2E9CAA4}">
      <dgm:prSet/>
      <dgm:spPr/>
      <dgm:t>
        <a:bodyPr/>
        <a:lstStyle/>
        <a:p>
          <a:pPr algn="ctr"/>
          <a:endParaRPr lang="en-PH" sz="2200"/>
        </a:p>
      </dgm:t>
    </dgm:pt>
    <dgm:pt modelId="{5F55A45D-EAA6-47BE-8CF1-B4F9C1F60ADF}" type="sibTrans" cxnId="{46DC1CF5-E959-4B4E-9CA4-AFBAE2E9CAA4}">
      <dgm:prSet/>
      <dgm:spPr/>
      <dgm:t>
        <a:bodyPr/>
        <a:lstStyle/>
        <a:p>
          <a:pPr algn="ctr"/>
          <a:endParaRPr lang="en-PH" sz="2200"/>
        </a:p>
      </dgm:t>
    </dgm:pt>
    <dgm:pt modelId="{E59E1223-E1FA-4C06-9725-56A0FFDFB2F9}">
      <dgm:prSet phldrT="[Text]" custT="1"/>
      <dgm:spPr>
        <a:xfrm>
          <a:off x="364263" y="2462003"/>
          <a:ext cx="5271089" cy="492349"/>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Clr>
              <a:srgbClr val="404040"/>
            </a:buClr>
            <a:buSzPts val="1000"/>
            <a:buFont typeface="Wingdings" panose="05000000000000000000" pitchFamily="2" charset="2"/>
            <a:buNone/>
          </a:pPr>
          <a:r>
            <a:rPr lang="en-PH" sz="2200" dirty="0">
              <a:solidFill>
                <a:sysClr val="window" lastClr="FFFFFF"/>
              </a:solidFill>
              <a:latin typeface="Calibri"/>
              <a:ea typeface="+mn-ea"/>
              <a:cs typeface="+mn-cs"/>
            </a:rPr>
            <a:t>Sex Discrimination Act 1984</a:t>
          </a:r>
        </a:p>
      </dgm:t>
      <dgm:extLst>
        <a:ext uri="{E40237B7-FDA0-4F09-8148-C483321AD2D9}">
          <dgm14:cNvPr xmlns:dgm14="http://schemas.microsoft.com/office/drawing/2010/diagram" id="0" name="">
            <a:hlinkClick xmlns:r="http://schemas.openxmlformats.org/officeDocument/2006/relationships" r:id="rId4"/>
          </dgm14:cNvPr>
        </a:ext>
      </dgm:extLst>
    </dgm:pt>
    <dgm:pt modelId="{39A361F6-F767-471E-8E9F-785F394C745C}" type="parTrans" cxnId="{0132B712-409E-4705-A408-6D8D16721DD0}">
      <dgm:prSet/>
      <dgm:spPr/>
      <dgm:t>
        <a:bodyPr/>
        <a:lstStyle/>
        <a:p>
          <a:pPr algn="ctr"/>
          <a:endParaRPr lang="en-PH" sz="2200"/>
        </a:p>
      </dgm:t>
    </dgm:pt>
    <dgm:pt modelId="{24C4BA5B-6FE6-4576-9090-B6CAE2DE73D1}" type="sibTrans" cxnId="{0132B712-409E-4705-A408-6D8D16721DD0}">
      <dgm:prSet/>
      <dgm:spPr/>
      <dgm:t>
        <a:bodyPr/>
        <a:lstStyle/>
        <a:p>
          <a:pPr algn="ctr"/>
          <a:endParaRPr lang="en-PH" sz="2200"/>
        </a:p>
      </dgm:t>
    </dgm:pt>
    <dgm:pt modelId="{843E9ECF-E521-4913-A121-D526E5D43B05}" type="pres">
      <dgm:prSet presAssocID="{3AABFD95-CB51-458B-8C3F-D82D23B12E89}" presName="diagram" presStyleCnt="0">
        <dgm:presLayoutVars>
          <dgm:dir/>
          <dgm:resizeHandles val="exact"/>
        </dgm:presLayoutVars>
      </dgm:prSet>
      <dgm:spPr/>
    </dgm:pt>
    <dgm:pt modelId="{D3D8E9D0-3D3E-492C-8CE9-6B05E1FAE00E}" type="pres">
      <dgm:prSet presAssocID="{89DB3177-9AE4-4246-A7EC-2D120D3F8B39}" presName="node" presStyleLbl="node1" presStyleIdx="0" presStyleCnt="4">
        <dgm:presLayoutVars>
          <dgm:bulletEnabled val="1"/>
        </dgm:presLayoutVars>
      </dgm:prSet>
      <dgm:spPr>
        <a:prstGeom prst="rect">
          <a:avLst/>
        </a:prstGeom>
      </dgm:spPr>
    </dgm:pt>
    <dgm:pt modelId="{BBC5D77A-727F-4C23-8AA5-DA6BDF18B8D8}" type="pres">
      <dgm:prSet presAssocID="{856EFF17-799D-4827-B77E-CDE2AF098F9D}" presName="sibTrans" presStyleCnt="0"/>
      <dgm:spPr/>
    </dgm:pt>
    <dgm:pt modelId="{890E73B7-7D9E-4E60-B86E-96AEE8AC9308}" type="pres">
      <dgm:prSet presAssocID="{9A9B9CFC-A486-462E-A513-3BDE7819E7A3}" presName="node" presStyleLbl="node1" presStyleIdx="1" presStyleCnt="4">
        <dgm:presLayoutVars>
          <dgm:bulletEnabled val="1"/>
        </dgm:presLayoutVars>
      </dgm:prSet>
      <dgm:spPr>
        <a:prstGeom prst="rect">
          <a:avLst/>
        </a:prstGeom>
      </dgm:spPr>
    </dgm:pt>
    <dgm:pt modelId="{00AF8BFA-FFB9-410A-901B-04CDCB1DF644}" type="pres">
      <dgm:prSet presAssocID="{18A80E88-29A8-4A9A-B6E9-3C632D69EB52}" presName="sibTrans" presStyleCnt="0"/>
      <dgm:spPr/>
    </dgm:pt>
    <dgm:pt modelId="{AEF8BEA2-0FD7-4845-B3F3-D46F89A2D70B}" type="pres">
      <dgm:prSet presAssocID="{C70D0977-BF06-402F-9316-72C490BCC3D3}" presName="node" presStyleLbl="node1" presStyleIdx="2" presStyleCnt="4">
        <dgm:presLayoutVars>
          <dgm:bulletEnabled val="1"/>
        </dgm:presLayoutVars>
      </dgm:prSet>
      <dgm:spPr>
        <a:prstGeom prst="rect">
          <a:avLst/>
        </a:prstGeom>
      </dgm:spPr>
    </dgm:pt>
    <dgm:pt modelId="{03CC0DAE-32BD-42B4-9162-0EA121AE36DC}" type="pres">
      <dgm:prSet presAssocID="{5F55A45D-EAA6-47BE-8CF1-B4F9C1F60ADF}" presName="sibTrans" presStyleCnt="0"/>
      <dgm:spPr/>
    </dgm:pt>
    <dgm:pt modelId="{D9918888-D180-46EB-8B17-D436B1B134C5}" type="pres">
      <dgm:prSet presAssocID="{E59E1223-E1FA-4C06-9725-56A0FFDFB2F9}" presName="node" presStyleLbl="node1" presStyleIdx="3" presStyleCnt="4">
        <dgm:presLayoutVars>
          <dgm:bulletEnabled val="1"/>
        </dgm:presLayoutVars>
      </dgm:prSet>
      <dgm:spPr>
        <a:prstGeom prst="rect">
          <a:avLst/>
        </a:prstGeom>
      </dgm:spPr>
    </dgm:pt>
  </dgm:ptLst>
  <dgm:cxnLst>
    <dgm:cxn modelId="{42F75702-8C2E-4297-B21D-C0A27A620113}" type="presOf" srcId="{C70D0977-BF06-402F-9316-72C490BCC3D3}" destId="{AEF8BEA2-0FD7-4845-B3F3-D46F89A2D70B}" srcOrd="0" destOrd="0" presId="urn:microsoft.com/office/officeart/2005/8/layout/default"/>
    <dgm:cxn modelId="{FD204011-48C3-4B61-9DCB-94DEE360FBD7}" type="presOf" srcId="{9A9B9CFC-A486-462E-A513-3BDE7819E7A3}" destId="{890E73B7-7D9E-4E60-B86E-96AEE8AC9308}" srcOrd="0" destOrd="0" presId="urn:microsoft.com/office/officeart/2005/8/layout/default"/>
    <dgm:cxn modelId="{0132B712-409E-4705-A408-6D8D16721DD0}" srcId="{3AABFD95-CB51-458B-8C3F-D82D23B12E89}" destId="{E59E1223-E1FA-4C06-9725-56A0FFDFB2F9}" srcOrd="3" destOrd="0" parTransId="{39A361F6-F767-471E-8E9F-785F394C745C}" sibTransId="{24C4BA5B-6FE6-4576-9090-B6CAE2DE73D1}"/>
    <dgm:cxn modelId="{4A409D75-F4FE-4DB0-BF45-F0D1BAE355FF}" srcId="{3AABFD95-CB51-458B-8C3F-D82D23B12E89}" destId="{9A9B9CFC-A486-462E-A513-3BDE7819E7A3}" srcOrd="1" destOrd="0" parTransId="{F333A80D-315B-493A-95FB-E575027F5219}" sibTransId="{18A80E88-29A8-4A9A-B6E9-3C632D69EB52}"/>
    <dgm:cxn modelId="{DFEF6A56-92EF-4FF8-AE66-D5FDB273ABDD}" type="presOf" srcId="{3AABFD95-CB51-458B-8C3F-D82D23B12E89}" destId="{843E9ECF-E521-4913-A121-D526E5D43B05}" srcOrd="0" destOrd="0" presId="urn:microsoft.com/office/officeart/2005/8/layout/default"/>
    <dgm:cxn modelId="{27E37293-D961-41E0-A3B2-21CCE56EB87D}" srcId="{3AABFD95-CB51-458B-8C3F-D82D23B12E89}" destId="{89DB3177-9AE4-4246-A7EC-2D120D3F8B39}" srcOrd="0" destOrd="0" parTransId="{68CEA179-750C-4EE4-9ADF-18719929ECCA}" sibTransId="{856EFF17-799D-4827-B77E-CDE2AF098F9D}"/>
    <dgm:cxn modelId="{3B20D79B-2EED-4C20-9288-582886975040}" type="presOf" srcId="{89DB3177-9AE4-4246-A7EC-2D120D3F8B39}" destId="{D3D8E9D0-3D3E-492C-8CE9-6B05E1FAE00E}" srcOrd="0" destOrd="0" presId="urn:microsoft.com/office/officeart/2005/8/layout/default"/>
    <dgm:cxn modelId="{37C008DF-0D16-4884-AB3A-138C70F0F0E3}" type="presOf" srcId="{E59E1223-E1FA-4C06-9725-56A0FFDFB2F9}" destId="{D9918888-D180-46EB-8B17-D436B1B134C5}" srcOrd="0" destOrd="0" presId="urn:microsoft.com/office/officeart/2005/8/layout/default"/>
    <dgm:cxn modelId="{46DC1CF5-E959-4B4E-9CA4-AFBAE2E9CAA4}" srcId="{3AABFD95-CB51-458B-8C3F-D82D23B12E89}" destId="{C70D0977-BF06-402F-9316-72C490BCC3D3}" srcOrd="2" destOrd="0" parTransId="{F5EDEDC4-3DC3-4F1C-91AF-622ECA5D5B27}" sibTransId="{5F55A45D-EAA6-47BE-8CF1-B4F9C1F60ADF}"/>
    <dgm:cxn modelId="{65EF1397-248E-488A-811F-07F5588F13F0}" type="presParOf" srcId="{843E9ECF-E521-4913-A121-D526E5D43B05}" destId="{D3D8E9D0-3D3E-492C-8CE9-6B05E1FAE00E}" srcOrd="0" destOrd="0" presId="urn:microsoft.com/office/officeart/2005/8/layout/default"/>
    <dgm:cxn modelId="{5CC5105E-1309-4B91-BD1A-E3A9AE05B15B}" type="presParOf" srcId="{843E9ECF-E521-4913-A121-D526E5D43B05}" destId="{BBC5D77A-727F-4C23-8AA5-DA6BDF18B8D8}" srcOrd="1" destOrd="0" presId="urn:microsoft.com/office/officeart/2005/8/layout/default"/>
    <dgm:cxn modelId="{F729FF03-8205-4972-A1D4-2924057C6DF4}" type="presParOf" srcId="{843E9ECF-E521-4913-A121-D526E5D43B05}" destId="{890E73B7-7D9E-4E60-B86E-96AEE8AC9308}" srcOrd="2" destOrd="0" presId="urn:microsoft.com/office/officeart/2005/8/layout/default"/>
    <dgm:cxn modelId="{C216CBB0-279A-4713-8B9E-5BCBA3A42416}" type="presParOf" srcId="{843E9ECF-E521-4913-A121-D526E5D43B05}" destId="{00AF8BFA-FFB9-410A-901B-04CDCB1DF644}" srcOrd="3" destOrd="0" presId="urn:microsoft.com/office/officeart/2005/8/layout/default"/>
    <dgm:cxn modelId="{A765E1D3-77B9-4ADA-B0F1-7CA5F9CCB106}" type="presParOf" srcId="{843E9ECF-E521-4913-A121-D526E5D43B05}" destId="{AEF8BEA2-0FD7-4845-B3F3-D46F89A2D70B}" srcOrd="4" destOrd="0" presId="urn:microsoft.com/office/officeart/2005/8/layout/default"/>
    <dgm:cxn modelId="{C3E7340A-A592-4F96-BE10-2730580E7EE1}" type="presParOf" srcId="{843E9ECF-E521-4913-A121-D526E5D43B05}" destId="{03CC0DAE-32BD-42B4-9162-0EA121AE36DC}" srcOrd="5" destOrd="0" presId="urn:microsoft.com/office/officeart/2005/8/layout/default"/>
    <dgm:cxn modelId="{ED220CB0-9CA6-47B6-8BF3-FB544DF0440E}" type="presParOf" srcId="{843E9ECF-E521-4913-A121-D526E5D43B05}" destId="{D9918888-D180-46EB-8B17-D436B1B134C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E78C6B-F0C8-4E8E-8AB7-D2DECF490FB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E5858389-A2C3-47B8-A51D-2FAF84B31881}">
      <dgm:prSet phldrT="[Text]" custT="1"/>
      <dgm:spPr/>
      <dgm:t>
        <a:bodyPr/>
        <a:lstStyle/>
        <a:p>
          <a:r>
            <a:rPr lang="en-PH" sz="2000" dirty="0"/>
            <a:t>Cultural Sensitivity</a:t>
          </a:r>
        </a:p>
      </dgm:t>
    </dgm:pt>
    <dgm:pt modelId="{DBA408E8-0A78-4B43-851F-AD96EDCBF4A2}" type="parTrans" cxnId="{790E8746-261A-4E2E-8F8F-5923774BA435}">
      <dgm:prSet/>
      <dgm:spPr/>
      <dgm:t>
        <a:bodyPr/>
        <a:lstStyle/>
        <a:p>
          <a:endParaRPr lang="en-PH" sz="2000"/>
        </a:p>
      </dgm:t>
    </dgm:pt>
    <dgm:pt modelId="{68B5C5AC-3D77-43AA-BEA7-E36385C42065}" type="sibTrans" cxnId="{790E8746-261A-4E2E-8F8F-5923774BA435}">
      <dgm:prSet/>
      <dgm:spPr/>
      <dgm:t>
        <a:bodyPr/>
        <a:lstStyle/>
        <a:p>
          <a:endParaRPr lang="en-PH" sz="2000"/>
        </a:p>
      </dgm:t>
    </dgm:pt>
    <dgm:pt modelId="{109AFB10-BC05-4897-AC8B-3C0A0E6D76BA}">
      <dgm:prSet phldrT="[Text]" custT="1"/>
      <dgm:spPr/>
      <dgm:t>
        <a:bodyPr/>
        <a:lstStyle/>
        <a:p>
          <a:r>
            <a:rPr lang="en-US" sz="2000" dirty="0">
              <a:solidFill>
                <a:schemeClr val="tx1">
                  <a:lumMod val="75000"/>
                  <a:lumOff val="25000"/>
                </a:schemeClr>
              </a:solidFill>
            </a:rPr>
            <a:t>It enables an individual to reflect on how their culture, worldview and actions impact others.</a:t>
          </a:r>
          <a:endParaRPr lang="en-PH" sz="2000" dirty="0">
            <a:solidFill>
              <a:schemeClr val="tx1">
                <a:lumMod val="75000"/>
                <a:lumOff val="25000"/>
              </a:schemeClr>
            </a:solidFill>
          </a:endParaRPr>
        </a:p>
      </dgm:t>
    </dgm:pt>
    <dgm:pt modelId="{640CF759-9ADB-4887-8ED0-20B5A4C95F5D}" type="parTrans" cxnId="{E1F5C69B-BD4E-457C-8057-79DB48AE3986}">
      <dgm:prSet/>
      <dgm:spPr/>
      <dgm:t>
        <a:bodyPr/>
        <a:lstStyle/>
        <a:p>
          <a:endParaRPr lang="en-PH" sz="2000"/>
        </a:p>
      </dgm:t>
    </dgm:pt>
    <dgm:pt modelId="{606B51B5-5A5E-4EA9-8CEE-821D94354929}" type="sibTrans" cxnId="{E1F5C69B-BD4E-457C-8057-79DB48AE3986}">
      <dgm:prSet/>
      <dgm:spPr/>
      <dgm:t>
        <a:bodyPr/>
        <a:lstStyle/>
        <a:p>
          <a:endParaRPr lang="en-PH" sz="2000"/>
        </a:p>
      </dgm:t>
    </dgm:pt>
    <dgm:pt modelId="{D59A19F7-D9AF-46BE-A8AA-B718A90383C5}">
      <dgm:prSet phldrT="[Text]" custT="1"/>
      <dgm:spPr/>
      <dgm:t>
        <a:bodyPr/>
        <a:lstStyle/>
        <a:p>
          <a:r>
            <a:rPr lang="en-PH" sz="2000" dirty="0"/>
            <a:t>Cultural Awareness</a:t>
          </a:r>
        </a:p>
      </dgm:t>
    </dgm:pt>
    <dgm:pt modelId="{602FF9BF-C82A-46ED-8F2F-E3290B6C6916}" type="parTrans" cxnId="{43151BED-D389-43B8-9C03-DD547DD18980}">
      <dgm:prSet/>
      <dgm:spPr/>
      <dgm:t>
        <a:bodyPr/>
        <a:lstStyle/>
        <a:p>
          <a:endParaRPr lang="en-PH" sz="2000"/>
        </a:p>
      </dgm:t>
    </dgm:pt>
    <dgm:pt modelId="{08402DC5-A82F-4FC5-8769-A326013829E5}" type="sibTrans" cxnId="{43151BED-D389-43B8-9C03-DD547DD18980}">
      <dgm:prSet/>
      <dgm:spPr/>
      <dgm:t>
        <a:bodyPr/>
        <a:lstStyle/>
        <a:p>
          <a:endParaRPr lang="en-PH" sz="2000"/>
        </a:p>
      </dgm:t>
    </dgm:pt>
    <dgm:pt modelId="{E503D801-60D7-4F92-9B23-61E4A0CEEFF0}">
      <dgm:prSet phldrT="[Text]" custT="1"/>
      <dgm:spPr/>
      <dgm:t>
        <a:bodyPr/>
        <a:lstStyle/>
        <a:p>
          <a:r>
            <a:rPr lang="en-US" sz="2000" dirty="0">
              <a:solidFill>
                <a:schemeClr val="tx1">
                  <a:lumMod val="75000"/>
                  <a:lumOff val="25000"/>
                </a:schemeClr>
              </a:solidFill>
            </a:rPr>
            <a:t>It is a person’s understanding of the differences between oneself and people from other countries or backgrounds.</a:t>
          </a:r>
          <a:endParaRPr lang="en-PH" sz="2000" dirty="0">
            <a:solidFill>
              <a:schemeClr val="tx1">
                <a:lumMod val="75000"/>
                <a:lumOff val="25000"/>
              </a:schemeClr>
            </a:solidFill>
          </a:endParaRPr>
        </a:p>
      </dgm:t>
    </dgm:pt>
    <dgm:pt modelId="{27D153E0-35FB-4414-B7AA-FFD48B9A3A4C}" type="parTrans" cxnId="{0C0B5C57-BC64-4B28-AC78-70DB348E6ECF}">
      <dgm:prSet/>
      <dgm:spPr/>
      <dgm:t>
        <a:bodyPr/>
        <a:lstStyle/>
        <a:p>
          <a:endParaRPr lang="en-PH" sz="2000"/>
        </a:p>
      </dgm:t>
    </dgm:pt>
    <dgm:pt modelId="{58275675-EF0E-4808-91EE-A90DAAE6CE65}" type="sibTrans" cxnId="{0C0B5C57-BC64-4B28-AC78-70DB348E6ECF}">
      <dgm:prSet/>
      <dgm:spPr/>
      <dgm:t>
        <a:bodyPr/>
        <a:lstStyle/>
        <a:p>
          <a:endParaRPr lang="en-PH" sz="2000"/>
        </a:p>
      </dgm:t>
    </dgm:pt>
    <dgm:pt modelId="{FE4E8CAB-FDE3-487D-9653-D6631A1E8D3E}" type="pres">
      <dgm:prSet presAssocID="{28E78C6B-F0C8-4E8E-8AB7-D2DECF490FB3}" presName="linear" presStyleCnt="0">
        <dgm:presLayoutVars>
          <dgm:animLvl val="lvl"/>
          <dgm:resizeHandles val="exact"/>
        </dgm:presLayoutVars>
      </dgm:prSet>
      <dgm:spPr/>
    </dgm:pt>
    <dgm:pt modelId="{96E04BDE-FF1D-49D1-9C9B-E83DA4E82445}" type="pres">
      <dgm:prSet presAssocID="{E5858389-A2C3-47B8-A51D-2FAF84B31881}" presName="parentText" presStyleLbl="node1" presStyleIdx="0" presStyleCnt="2">
        <dgm:presLayoutVars>
          <dgm:chMax val="0"/>
          <dgm:bulletEnabled val="1"/>
        </dgm:presLayoutVars>
      </dgm:prSet>
      <dgm:spPr/>
    </dgm:pt>
    <dgm:pt modelId="{F072E092-AFB9-42B6-8BDF-6EBD90567686}" type="pres">
      <dgm:prSet presAssocID="{E5858389-A2C3-47B8-A51D-2FAF84B31881}" presName="childText" presStyleLbl="revTx" presStyleIdx="0" presStyleCnt="2">
        <dgm:presLayoutVars>
          <dgm:bulletEnabled val="1"/>
        </dgm:presLayoutVars>
      </dgm:prSet>
      <dgm:spPr/>
    </dgm:pt>
    <dgm:pt modelId="{0D18590E-B7FE-4764-9433-7A883BE8A392}" type="pres">
      <dgm:prSet presAssocID="{D59A19F7-D9AF-46BE-A8AA-B718A90383C5}" presName="parentText" presStyleLbl="node1" presStyleIdx="1" presStyleCnt="2">
        <dgm:presLayoutVars>
          <dgm:chMax val="0"/>
          <dgm:bulletEnabled val="1"/>
        </dgm:presLayoutVars>
      </dgm:prSet>
      <dgm:spPr/>
    </dgm:pt>
    <dgm:pt modelId="{B8B5B725-BD89-4750-89E5-1965869271DF}" type="pres">
      <dgm:prSet presAssocID="{D59A19F7-D9AF-46BE-A8AA-B718A90383C5}" presName="childText" presStyleLbl="revTx" presStyleIdx="1" presStyleCnt="2">
        <dgm:presLayoutVars>
          <dgm:bulletEnabled val="1"/>
        </dgm:presLayoutVars>
      </dgm:prSet>
      <dgm:spPr/>
    </dgm:pt>
  </dgm:ptLst>
  <dgm:cxnLst>
    <dgm:cxn modelId="{790E8746-261A-4E2E-8F8F-5923774BA435}" srcId="{28E78C6B-F0C8-4E8E-8AB7-D2DECF490FB3}" destId="{E5858389-A2C3-47B8-A51D-2FAF84B31881}" srcOrd="0" destOrd="0" parTransId="{DBA408E8-0A78-4B43-851F-AD96EDCBF4A2}" sibTransId="{68B5C5AC-3D77-43AA-BEA7-E36385C42065}"/>
    <dgm:cxn modelId="{AC710949-3702-451F-85B7-817945B6A80B}" type="presOf" srcId="{D59A19F7-D9AF-46BE-A8AA-B718A90383C5}" destId="{0D18590E-B7FE-4764-9433-7A883BE8A392}" srcOrd="0" destOrd="0" presId="urn:microsoft.com/office/officeart/2005/8/layout/vList2"/>
    <dgm:cxn modelId="{0C0B5C57-BC64-4B28-AC78-70DB348E6ECF}" srcId="{D59A19F7-D9AF-46BE-A8AA-B718A90383C5}" destId="{E503D801-60D7-4F92-9B23-61E4A0CEEFF0}" srcOrd="0" destOrd="0" parTransId="{27D153E0-35FB-4414-B7AA-FFD48B9A3A4C}" sibTransId="{58275675-EF0E-4808-91EE-A90DAAE6CE65}"/>
    <dgm:cxn modelId="{54410081-9E21-486B-80BE-5164103C2D65}" type="presOf" srcId="{109AFB10-BC05-4897-AC8B-3C0A0E6D76BA}" destId="{F072E092-AFB9-42B6-8BDF-6EBD90567686}" srcOrd="0" destOrd="0" presId="urn:microsoft.com/office/officeart/2005/8/layout/vList2"/>
    <dgm:cxn modelId="{EF4A3294-B668-4AE8-A44C-E5E8D508E944}" type="presOf" srcId="{28E78C6B-F0C8-4E8E-8AB7-D2DECF490FB3}" destId="{FE4E8CAB-FDE3-487D-9653-D6631A1E8D3E}" srcOrd="0" destOrd="0" presId="urn:microsoft.com/office/officeart/2005/8/layout/vList2"/>
    <dgm:cxn modelId="{E1F5C69B-BD4E-457C-8057-79DB48AE3986}" srcId="{E5858389-A2C3-47B8-A51D-2FAF84B31881}" destId="{109AFB10-BC05-4897-AC8B-3C0A0E6D76BA}" srcOrd="0" destOrd="0" parTransId="{640CF759-9ADB-4887-8ED0-20B5A4C95F5D}" sibTransId="{606B51B5-5A5E-4EA9-8CEE-821D94354929}"/>
    <dgm:cxn modelId="{7F6BCADC-7464-4341-BD64-1B36EEA4D212}" type="presOf" srcId="{E5858389-A2C3-47B8-A51D-2FAF84B31881}" destId="{96E04BDE-FF1D-49D1-9C9B-E83DA4E82445}" srcOrd="0" destOrd="0" presId="urn:microsoft.com/office/officeart/2005/8/layout/vList2"/>
    <dgm:cxn modelId="{43151BED-D389-43B8-9C03-DD547DD18980}" srcId="{28E78C6B-F0C8-4E8E-8AB7-D2DECF490FB3}" destId="{D59A19F7-D9AF-46BE-A8AA-B718A90383C5}" srcOrd="1" destOrd="0" parTransId="{602FF9BF-C82A-46ED-8F2F-E3290B6C6916}" sibTransId="{08402DC5-A82F-4FC5-8769-A326013829E5}"/>
    <dgm:cxn modelId="{394D15FE-4042-47DF-833F-DE986F3CC6B4}" type="presOf" srcId="{E503D801-60D7-4F92-9B23-61E4A0CEEFF0}" destId="{B8B5B725-BD89-4750-89E5-1965869271DF}" srcOrd="0" destOrd="0" presId="urn:microsoft.com/office/officeart/2005/8/layout/vList2"/>
    <dgm:cxn modelId="{9EF2A520-DC1D-419A-A9B1-5C4F5B0B5EF0}" type="presParOf" srcId="{FE4E8CAB-FDE3-487D-9653-D6631A1E8D3E}" destId="{96E04BDE-FF1D-49D1-9C9B-E83DA4E82445}" srcOrd="0" destOrd="0" presId="urn:microsoft.com/office/officeart/2005/8/layout/vList2"/>
    <dgm:cxn modelId="{C09A14C0-E7F5-4F79-A07B-881BA45A49E2}" type="presParOf" srcId="{FE4E8CAB-FDE3-487D-9653-D6631A1E8D3E}" destId="{F072E092-AFB9-42B6-8BDF-6EBD90567686}" srcOrd="1" destOrd="0" presId="urn:microsoft.com/office/officeart/2005/8/layout/vList2"/>
    <dgm:cxn modelId="{F6E13F3E-CBA0-4CB8-9C2F-DD05BCE5185C}" type="presParOf" srcId="{FE4E8CAB-FDE3-487D-9653-D6631A1E8D3E}" destId="{0D18590E-B7FE-4764-9433-7A883BE8A392}" srcOrd="2" destOrd="0" presId="urn:microsoft.com/office/officeart/2005/8/layout/vList2"/>
    <dgm:cxn modelId="{93B2716D-027C-436D-AD9B-438DEBE5F0E6}" type="presParOf" srcId="{FE4E8CAB-FDE3-487D-9653-D6631A1E8D3E}" destId="{B8B5B725-BD89-4750-89E5-1965869271D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79B1058-495C-4886-BE34-2C9147B75E3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3F678515-7A1E-46E6-8CA4-8639D595BF12}">
      <dgm:prSet phldrT="[Text]" custT="1"/>
      <dgm:spPr>
        <a:xfrm>
          <a:off x="0" y="71437"/>
          <a:ext cx="1714499" cy="1028700"/>
        </a:xfrm>
      </dgm:spPr>
      <dgm:t>
        <a:bodyPr/>
        <a:lstStyle/>
        <a:p>
          <a:pPr algn="ctr">
            <a:buFont typeface="Wingdings" panose="05000000000000000000" pitchFamily="2" charset="2"/>
            <a:buChar char=""/>
          </a:pPr>
          <a:r>
            <a:rPr lang="en-AU" sz="2000" dirty="0">
              <a:latin typeface="Calibri"/>
              <a:ea typeface="+mn-ea"/>
              <a:cs typeface="+mn-cs"/>
            </a:rPr>
            <a:t>Freedom of association</a:t>
          </a:r>
          <a:endParaRPr lang="en-PH" sz="2000" dirty="0">
            <a:latin typeface="Calibri"/>
            <a:ea typeface="+mn-ea"/>
            <a:cs typeface="+mn-cs"/>
          </a:endParaRPr>
        </a:p>
      </dgm:t>
    </dgm:pt>
    <dgm:pt modelId="{6E96CC8B-131C-4D3C-9EE2-E38B3E1CC9E4}" type="parTrans" cxnId="{24336F73-F469-4B4F-BEA0-8AF29BFE50D0}">
      <dgm:prSet/>
      <dgm:spPr/>
      <dgm:t>
        <a:bodyPr/>
        <a:lstStyle/>
        <a:p>
          <a:pPr algn="ctr"/>
          <a:endParaRPr lang="en-PH" sz="2000"/>
        </a:p>
      </dgm:t>
    </dgm:pt>
    <dgm:pt modelId="{05436341-E037-41C6-A964-378C6F74C701}" type="sibTrans" cxnId="{24336F73-F469-4B4F-BEA0-8AF29BFE50D0}">
      <dgm:prSet/>
      <dgm:spPr/>
      <dgm:t>
        <a:bodyPr/>
        <a:lstStyle/>
        <a:p>
          <a:pPr algn="ctr"/>
          <a:endParaRPr lang="en-PH" sz="2000"/>
        </a:p>
      </dgm:t>
    </dgm:pt>
    <dgm:pt modelId="{2611B54B-5F18-482A-BF62-204A03C9E54A}">
      <dgm:prSet custT="1"/>
      <dgm:spPr>
        <a:xfrm>
          <a:off x="1885950" y="71437"/>
          <a:ext cx="1714499" cy="1028700"/>
        </a:xfrm>
      </dgm:spPr>
      <dgm:t>
        <a:bodyPr/>
        <a:lstStyle/>
        <a:p>
          <a:pPr algn="ctr">
            <a:buFont typeface="Wingdings" panose="05000000000000000000" pitchFamily="2" charset="2"/>
            <a:buChar char=""/>
          </a:pPr>
          <a:r>
            <a:rPr lang="en-AU" sz="2000">
              <a:latin typeface="Calibri"/>
              <a:ea typeface="+mn-ea"/>
              <a:cs typeface="+mn-cs"/>
            </a:rPr>
            <a:t>Collective bargaining</a:t>
          </a:r>
          <a:endParaRPr lang="en-PH" sz="2000">
            <a:latin typeface="Calibri"/>
            <a:ea typeface="+mn-ea"/>
            <a:cs typeface="+mn-cs"/>
          </a:endParaRPr>
        </a:p>
      </dgm:t>
    </dgm:pt>
    <dgm:pt modelId="{C1FB5D24-85FF-4215-96A4-A47463744E41}" type="parTrans" cxnId="{1044D35A-76E3-4DA3-A1C0-AB1B37BC194F}">
      <dgm:prSet/>
      <dgm:spPr/>
      <dgm:t>
        <a:bodyPr/>
        <a:lstStyle/>
        <a:p>
          <a:pPr algn="ctr"/>
          <a:endParaRPr lang="en-PH" sz="2000"/>
        </a:p>
      </dgm:t>
    </dgm:pt>
    <dgm:pt modelId="{FC58952C-1AC7-4AB8-BBE7-264874662435}" type="sibTrans" cxnId="{1044D35A-76E3-4DA3-A1C0-AB1B37BC194F}">
      <dgm:prSet/>
      <dgm:spPr/>
      <dgm:t>
        <a:bodyPr/>
        <a:lstStyle/>
        <a:p>
          <a:pPr algn="ctr"/>
          <a:endParaRPr lang="en-PH" sz="2000"/>
        </a:p>
      </dgm:t>
    </dgm:pt>
    <dgm:pt modelId="{F72FF65B-DC30-4897-81AF-88B2F665D9B9}">
      <dgm:prSet custT="1"/>
      <dgm:spPr>
        <a:xfrm>
          <a:off x="3771900" y="71437"/>
          <a:ext cx="1714499" cy="1028700"/>
        </a:xfrm>
      </dgm:spPr>
      <dgm:t>
        <a:bodyPr/>
        <a:lstStyle/>
        <a:p>
          <a:pPr algn="ctr">
            <a:buFont typeface="Wingdings" panose="05000000000000000000" pitchFamily="2" charset="2"/>
            <a:buChar char=""/>
          </a:pPr>
          <a:r>
            <a:rPr lang="en-AU" sz="2000">
              <a:latin typeface="Calibri"/>
              <a:ea typeface="+mn-ea"/>
              <a:cs typeface="+mn-cs"/>
            </a:rPr>
            <a:t>Forced or compulsory labour</a:t>
          </a:r>
          <a:endParaRPr lang="en-PH" sz="2000">
            <a:latin typeface="Calibri"/>
            <a:ea typeface="+mn-ea"/>
            <a:cs typeface="+mn-cs"/>
          </a:endParaRPr>
        </a:p>
      </dgm:t>
    </dgm:pt>
    <dgm:pt modelId="{91E81022-9CA4-416E-9688-5344EC887EC5}" type="parTrans" cxnId="{F5CD0637-8605-484A-B74E-1FB1C337CDA5}">
      <dgm:prSet/>
      <dgm:spPr/>
      <dgm:t>
        <a:bodyPr/>
        <a:lstStyle/>
        <a:p>
          <a:pPr algn="ctr"/>
          <a:endParaRPr lang="en-PH" sz="2000"/>
        </a:p>
      </dgm:t>
    </dgm:pt>
    <dgm:pt modelId="{8AC7DEF3-D3D5-428B-A525-B88D967AC074}" type="sibTrans" cxnId="{F5CD0637-8605-484A-B74E-1FB1C337CDA5}">
      <dgm:prSet/>
      <dgm:spPr/>
      <dgm:t>
        <a:bodyPr/>
        <a:lstStyle/>
        <a:p>
          <a:pPr algn="ctr"/>
          <a:endParaRPr lang="en-PH" sz="2000"/>
        </a:p>
      </dgm:t>
    </dgm:pt>
    <dgm:pt modelId="{E9752500-6413-479F-9FA7-6672D773A4C1}">
      <dgm:prSet custT="1"/>
      <dgm:spPr>
        <a:xfrm>
          <a:off x="942975" y="1271587"/>
          <a:ext cx="1714499" cy="1028700"/>
        </a:xfrm>
      </dgm:spPr>
      <dgm:t>
        <a:bodyPr/>
        <a:lstStyle/>
        <a:p>
          <a:pPr algn="ctr">
            <a:buFont typeface="Wingdings" panose="05000000000000000000" pitchFamily="2" charset="2"/>
            <a:buChar char=""/>
          </a:pPr>
          <a:r>
            <a:rPr lang="en-AU" sz="2000" dirty="0">
              <a:latin typeface="Calibri"/>
              <a:ea typeface="+mn-ea"/>
              <a:cs typeface="+mn-cs"/>
            </a:rPr>
            <a:t>Work equality</a:t>
          </a:r>
          <a:endParaRPr lang="en-PH" sz="2000" dirty="0">
            <a:latin typeface="Calibri"/>
            <a:ea typeface="+mn-ea"/>
            <a:cs typeface="+mn-cs"/>
          </a:endParaRPr>
        </a:p>
      </dgm:t>
    </dgm:pt>
    <dgm:pt modelId="{DF01634C-663B-4E74-9D2C-7343BD01B8BA}" type="parTrans" cxnId="{1D448222-6D53-4D1B-8E0B-623B50AD720A}">
      <dgm:prSet/>
      <dgm:spPr/>
      <dgm:t>
        <a:bodyPr/>
        <a:lstStyle/>
        <a:p>
          <a:pPr algn="ctr"/>
          <a:endParaRPr lang="en-PH" sz="2000"/>
        </a:p>
      </dgm:t>
    </dgm:pt>
    <dgm:pt modelId="{E54373C6-C70F-48CE-BFB3-2D4EBA5BE8F3}" type="sibTrans" cxnId="{1D448222-6D53-4D1B-8E0B-623B50AD720A}">
      <dgm:prSet/>
      <dgm:spPr/>
      <dgm:t>
        <a:bodyPr/>
        <a:lstStyle/>
        <a:p>
          <a:pPr algn="ctr"/>
          <a:endParaRPr lang="en-PH" sz="2000"/>
        </a:p>
      </dgm:t>
    </dgm:pt>
    <dgm:pt modelId="{42A74381-F707-42C5-9CAE-34F3A745695E}">
      <dgm:prSet custT="1"/>
      <dgm:spPr>
        <a:xfrm>
          <a:off x="2828924" y="1271587"/>
          <a:ext cx="1714499" cy="1028700"/>
        </a:xfrm>
      </dgm:spPr>
      <dgm:t>
        <a:bodyPr/>
        <a:lstStyle/>
        <a:p>
          <a:pPr algn="ctr">
            <a:buFont typeface="Wingdings" panose="05000000000000000000" pitchFamily="2" charset="2"/>
            <a:buChar char=""/>
          </a:pPr>
          <a:r>
            <a:rPr lang="en-AU" sz="2000">
              <a:latin typeface="Calibri"/>
              <a:ea typeface="+mn-ea"/>
              <a:cs typeface="+mn-cs"/>
            </a:rPr>
            <a:t>Protection of child workers</a:t>
          </a:r>
          <a:endParaRPr lang="en-PH" sz="2000">
            <a:latin typeface="Calibri"/>
            <a:ea typeface="+mn-ea"/>
            <a:cs typeface="+mn-cs"/>
          </a:endParaRPr>
        </a:p>
      </dgm:t>
    </dgm:pt>
    <dgm:pt modelId="{84508FE7-F0F1-4FD7-863B-201380E41061}" type="parTrans" cxnId="{80B35A96-3654-4149-A2C1-46498D81C187}">
      <dgm:prSet/>
      <dgm:spPr/>
      <dgm:t>
        <a:bodyPr/>
        <a:lstStyle/>
        <a:p>
          <a:pPr algn="ctr"/>
          <a:endParaRPr lang="en-PH" sz="2000"/>
        </a:p>
      </dgm:t>
    </dgm:pt>
    <dgm:pt modelId="{43DE7D20-39FE-42DA-9FBD-14C4E282BF87}" type="sibTrans" cxnId="{80B35A96-3654-4149-A2C1-46498D81C187}">
      <dgm:prSet/>
      <dgm:spPr/>
      <dgm:t>
        <a:bodyPr/>
        <a:lstStyle/>
        <a:p>
          <a:pPr algn="ctr"/>
          <a:endParaRPr lang="en-PH" sz="2000"/>
        </a:p>
      </dgm:t>
    </dgm:pt>
    <dgm:pt modelId="{E28E4FAD-B8EA-4C71-A2DB-BCB535DC6C0B}" type="pres">
      <dgm:prSet presAssocID="{479B1058-495C-4886-BE34-2C9147B75E3D}" presName="diagram" presStyleCnt="0">
        <dgm:presLayoutVars>
          <dgm:dir/>
          <dgm:resizeHandles val="exact"/>
        </dgm:presLayoutVars>
      </dgm:prSet>
      <dgm:spPr/>
    </dgm:pt>
    <dgm:pt modelId="{8CFB22A3-8BA9-4550-B2DC-FAA39C1C132F}" type="pres">
      <dgm:prSet presAssocID="{3F678515-7A1E-46E6-8CA4-8639D595BF12}" presName="node" presStyleLbl="node1" presStyleIdx="0" presStyleCnt="5">
        <dgm:presLayoutVars>
          <dgm:bulletEnabled val="1"/>
        </dgm:presLayoutVars>
      </dgm:prSet>
      <dgm:spPr>
        <a:prstGeom prst="roundRect">
          <a:avLst/>
        </a:prstGeom>
      </dgm:spPr>
    </dgm:pt>
    <dgm:pt modelId="{29D476DC-98E4-442D-B717-0847DDA32D63}" type="pres">
      <dgm:prSet presAssocID="{05436341-E037-41C6-A964-378C6F74C701}" presName="sibTrans" presStyleCnt="0"/>
      <dgm:spPr/>
    </dgm:pt>
    <dgm:pt modelId="{E1C08FA6-6F56-4FDF-8B53-C10DBEA91E2A}" type="pres">
      <dgm:prSet presAssocID="{2611B54B-5F18-482A-BF62-204A03C9E54A}" presName="node" presStyleLbl="node1" presStyleIdx="1" presStyleCnt="5">
        <dgm:presLayoutVars>
          <dgm:bulletEnabled val="1"/>
        </dgm:presLayoutVars>
      </dgm:prSet>
      <dgm:spPr>
        <a:prstGeom prst="roundRect">
          <a:avLst/>
        </a:prstGeom>
      </dgm:spPr>
    </dgm:pt>
    <dgm:pt modelId="{76B27F74-79DD-41A1-9DCA-E952422F5430}" type="pres">
      <dgm:prSet presAssocID="{FC58952C-1AC7-4AB8-BBE7-264874662435}" presName="sibTrans" presStyleCnt="0"/>
      <dgm:spPr/>
    </dgm:pt>
    <dgm:pt modelId="{ED4F1F4D-F01B-4E7D-9968-87CFEF518A3F}" type="pres">
      <dgm:prSet presAssocID="{F72FF65B-DC30-4897-81AF-88B2F665D9B9}" presName="node" presStyleLbl="node1" presStyleIdx="2" presStyleCnt="5">
        <dgm:presLayoutVars>
          <dgm:bulletEnabled val="1"/>
        </dgm:presLayoutVars>
      </dgm:prSet>
      <dgm:spPr>
        <a:prstGeom prst="roundRect">
          <a:avLst/>
        </a:prstGeom>
      </dgm:spPr>
    </dgm:pt>
    <dgm:pt modelId="{72EB5688-9BB3-4F31-8304-F9632B166EA2}" type="pres">
      <dgm:prSet presAssocID="{8AC7DEF3-D3D5-428B-A525-B88D967AC074}" presName="sibTrans" presStyleCnt="0"/>
      <dgm:spPr/>
    </dgm:pt>
    <dgm:pt modelId="{7FC899B8-3039-4EF9-BA33-1CDE9FEB7DBA}" type="pres">
      <dgm:prSet presAssocID="{E9752500-6413-479F-9FA7-6672D773A4C1}" presName="node" presStyleLbl="node1" presStyleIdx="3" presStyleCnt="5">
        <dgm:presLayoutVars>
          <dgm:bulletEnabled val="1"/>
        </dgm:presLayoutVars>
      </dgm:prSet>
      <dgm:spPr>
        <a:prstGeom prst="roundRect">
          <a:avLst/>
        </a:prstGeom>
      </dgm:spPr>
    </dgm:pt>
    <dgm:pt modelId="{22900785-08F6-487C-9E3E-1148CA9DFA3E}" type="pres">
      <dgm:prSet presAssocID="{E54373C6-C70F-48CE-BFB3-2D4EBA5BE8F3}" presName="sibTrans" presStyleCnt="0"/>
      <dgm:spPr/>
    </dgm:pt>
    <dgm:pt modelId="{742741C7-AA3F-4767-A750-0EC0D00AA3BB}" type="pres">
      <dgm:prSet presAssocID="{42A74381-F707-42C5-9CAE-34F3A745695E}" presName="node" presStyleLbl="node1" presStyleIdx="4" presStyleCnt="5">
        <dgm:presLayoutVars>
          <dgm:bulletEnabled val="1"/>
        </dgm:presLayoutVars>
      </dgm:prSet>
      <dgm:spPr>
        <a:prstGeom prst="roundRect">
          <a:avLst/>
        </a:prstGeom>
      </dgm:spPr>
    </dgm:pt>
  </dgm:ptLst>
  <dgm:cxnLst>
    <dgm:cxn modelId="{591B7300-E0B8-4DCC-83A8-68369A96BF33}" type="presOf" srcId="{F72FF65B-DC30-4897-81AF-88B2F665D9B9}" destId="{ED4F1F4D-F01B-4E7D-9968-87CFEF518A3F}" srcOrd="0" destOrd="0" presId="urn:microsoft.com/office/officeart/2005/8/layout/default"/>
    <dgm:cxn modelId="{1D448222-6D53-4D1B-8E0B-623B50AD720A}" srcId="{479B1058-495C-4886-BE34-2C9147B75E3D}" destId="{E9752500-6413-479F-9FA7-6672D773A4C1}" srcOrd="3" destOrd="0" parTransId="{DF01634C-663B-4E74-9D2C-7343BD01B8BA}" sibTransId="{E54373C6-C70F-48CE-BFB3-2D4EBA5BE8F3}"/>
    <dgm:cxn modelId="{F5CD0637-8605-484A-B74E-1FB1C337CDA5}" srcId="{479B1058-495C-4886-BE34-2C9147B75E3D}" destId="{F72FF65B-DC30-4897-81AF-88B2F665D9B9}" srcOrd="2" destOrd="0" parTransId="{91E81022-9CA4-416E-9688-5344EC887EC5}" sibTransId="{8AC7DEF3-D3D5-428B-A525-B88D967AC074}"/>
    <dgm:cxn modelId="{24336F73-F469-4B4F-BEA0-8AF29BFE50D0}" srcId="{479B1058-495C-4886-BE34-2C9147B75E3D}" destId="{3F678515-7A1E-46E6-8CA4-8639D595BF12}" srcOrd="0" destOrd="0" parTransId="{6E96CC8B-131C-4D3C-9EE2-E38B3E1CC9E4}" sibTransId="{05436341-E037-41C6-A964-378C6F74C701}"/>
    <dgm:cxn modelId="{5665F074-C28E-4162-B9C7-13931D0B9164}" type="presOf" srcId="{E9752500-6413-479F-9FA7-6672D773A4C1}" destId="{7FC899B8-3039-4EF9-BA33-1CDE9FEB7DBA}" srcOrd="0" destOrd="0" presId="urn:microsoft.com/office/officeart/2005/8/layout/default"/>
    <dgm:cxn modelId="{1044D35A-76E3-4DA3-A1C0-AB1B37BC194F}" srcId="{479B1058-495C-4886-BE34-2C9147B75E3D}" destId="{2611B54B-5F18-482A-BF62-204A03C9E54A}" srcOrd="1" destOrd="0" parTransId="{C1FB5D24-85FF-4215-96A4-A47463744E41}" sibTransId="{FC58952C-1AC7-4AB8-BBE7-264874662435}"/>
    <dgm:cxn modelId="{C735A391-F80C-4AB3-A1ED-F37286983F44}" type="presOf" srcId="{3F678515-7A1E-46E6-8CA4-8639D595BF12}" destId="{8CFB22A3-8BA9-4550-B2DC-FAA39C1C132F}" srcOrd="0" destOrd="0" presId="urn:microsoft.com/office/officeart/2005/8/layout/default"/>
    <dgm:cxn modelId="{80B35A96-3654-4149-A2C1-46498D81C187}" srcId="{479B1058-495C-4886-BE34-2C9147B75E3D}" destId="{42A74381-F707-42C5-9CAE-34F3A745695E}" srcOrd="4" destOrd="0" parTransId="{84508FE7-F0F1-4FD7-863B-201380E41061}" sibTransId="{43DE7D20-39FE-42DA-9FBD-14C4E282BF87}"/>
    <dgm:cxn modelId="{37EB97A4-50FD-4FD5-84EC-F894602D447F}" type="presOf" srcId="{479B1058-495C-4886-BE34-2C9147B75E3D}" destId="{E28E4FAD-B8EA-4C71-A2DB-BCB535DC6C0B}" srcOrd="0" destOrd="0" presId="urn:microsoft.com/office/officeart/2005/8/layout/default"/>
    <dgm:cxn modelId="{668D99E1-382E-49AA-BC18-D36F1C0BF198}" type="presOf" srcId="{42A74381-F707-42C5-9CAE-34F3A745695E}" destId="{742741C7-AA3F-4767-A750-0EC0D00AA3BB}" srcOrd="0" destOrd="0" presId="urn:microsoft.com/office/officeart/2005/8/layout/default"/>
    <dgm:cxn modelId="{A071BCE6-F36A-4E98-8CC9-C8FDA2513CCA}" type="presOf" srcId="{2611B54B-5F18-482A-BF62-204A03C9E54A}" destId="{E1C08FA6-6F56-4FDF-8B53-C10DBEA91E2A}" srcOrd="0" destOrd="0" presId="urn:microsoft.com/office/officeart/2005/8/layout/default"/>
    <dgm:cxn modelId="{9EE03348-5F30-4C12-9E65-8288956C3A4E}" type="presParOf" srcId="{E28E4FAD-B8EA-4C71-A2DB-BCB535DC6C0B}" destId="{8CFB22A3-8BA9-4550-B2DC-FAA39C1C132F}" srcOrd="0" destOrd="0" presId="urn:microsoft.com/office/officeart/2005/8/layout/default"/>
    <dgm:cxn modelId="{7BD81391-A3C9-4676-8749-A1185078016F}" type="presParOf" srcId="{E28E4FAD-B8EA-4C71-A2DB-BCB535DC6C0B}" destId="{29D476DC-98E4-442D-B717-0847DDA32D63}" srcOrd="1" destOrd="0" presId="urn:microsoft.com/office/officeart/2005/8/layout/default"/>
    <dgm:cxn modelId="{44473C31-90B8-4586-8793-8EB8D12E7F47}" type="presParOf" srcId="{E28E4FAD-B8EA-4C71-A2DB-BCB535DC6C0B}" destId="{E1C08FA6-6F56-4FDF-8B53-C10DBEA91E2A}" srcOrd="2" destOrd="0" presId="urn:microsoft.com/office/officeart/2005/8/layout/default"/>
    <dgm:cxn modelId="{931C52AA-38BD-428A-96FF-E34558F3C841}" type="presParOf" srcId="{E28E4FAD-B8EA-4C71-A2DB-BCB535DC6C0B}" destId="{76B27F74-79DD-41A1-9DCA-E952422F5430}" srcOrd="3" destOrd="0" presId="urn:microsoft.com/office/officeart/2005/8/layout/default"/>
    <dgm:cxn modelId="{39AB67E7-7E93-4983-9646-1E267D364852}" type="presParOf" srcId="{E28E4FAD-B8EA-4C71-A2DB-BCB535DC6C0B}" destId="{ED4F1F4D-F01B-4E7D-9968-87CFEF518A3F}" srcOrd="4" destOrd="0" presId="urn:microsoft.com/office/officeart/2005/8/layout/default"/>
    <dgm:cxn modelId="{02E68C74-E4F0-4337-85BC-FC9193078A09}" type="presParOf" srcId="{E28E4FAD-B8EA-4C71-A2DB-BCB535DC6C0B}" destId="{72EB5688-9BB3-4F31-8304-F9632B166EA2}" srcOrd="5" destOrd="0" presId="urn:microsoft.com/office/officeart/2005/8/layout/default"/>
    <dgm:cxn modelId="{E52DA8CE-1F59-4652-94C2-9828A9F45051}" type="presParOf" srcId="{E28E4FAD-B8EA-4C71-A2DB-BCB535DC6C0B}" destId="{7FC899B8-3039-4EF9-BA33-1CDE9FEB7DBA}" srcOrd="6" destOrd="0" presId="urn:microsoft.com/office/officeart/2005/8/layout/default"/>
    <dgm:cxn modelId="{9BAC4648-5637-457C-B19D-437C27BA80A8}" type="presParOf" srcId="{E28E4FAD-B8EA-4C71-A2DB-BCB535DC6C0B}" destId="{22900785-08F6-487C-9E3E-1148CA9DFA3E}" srcOrd="7" destOrd="0" presId="urn:microsoft.com/office/officeart/2005/8/layout/default"/>
    <dgm:cxn modelId="{9EA9DA09-057B-4845-94E9-C0D05E2909A0}" type="presParOf" srcId="{E28E4FAD-B8EA-4C71-A2DB-BCB535DC6C0B}" destId="{742741C7-AA3F-4767-A750-0EC0D00AA3B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6A9ACFC-AF01-4B04-B0C5-3101F168790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7EED2C66-4496-46EB-B676-2DCAB61C0B4C}">
      <dgm:prSet phldrT="[Text]" custT="1"/>
      <dgm:spPr>
        <a:xfrm>
          <a:off x="82242" y="386"/>
          <a:ext cx="1237654" cy="742592"/>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404040"/>
            </a:buClr>
            <a:buSzPts val="1200"/>
            <a:buFont typeface="Wingdings" panose="05000000000000000000" pitchFamily="2" charset="2"/>
            <a:buNone/>
          </a:pPr>
          <a:r>
            <a:rPr lang="en-AU" sz="2200" dirty="0">
              <a:solidFill>
                <a:sysClr val="window" lastClr="FFFFFF"/>
              </a:solidFill>
              <a:latin typeface="Calibri"/>
              <a:ea typeface="+mn-ea"/>
              <a:cs typeface="+mn-cs"/>
            </a:rPr>
            <a:t>General protections</a:t>
          </a:r>
          <a:endParaRPr lang="en-US" sz="2200" dirty="0">
            <a:solidFill>
              <a:sysClr val="window" lastClr="FFFFFF"/>
            </a:solidFill>
            <a:latin typeface="Calibri"/>
            <a:ea typeface="+mn-ea"/>
            <a:cs typeface="+mn-cs"/>
          </a:endParaRPr>
        </a:p>
      </dgm:t>
    </dgm:pt>
    <dgm:pt modelId="{16592CC8-6CA7-43E5-B2DA-E404E0290415}" type="parTrans" cxnId="{50F1E5D9-07AF-4C47-AEE9-868937C27594}">
      <dgm:prSet/>
      <dgm:spPr/>
      <dgm:t>
        <a:bodyPr/>
        <a:lstStyle/>
        <a:p>
          <a:endParaRPr lang="en-US" sz="2200"/>
        </a:p>
      </dgm:t>
    </dgm:pt>
    <dgm:pt modelId="{ECFCF06A-EE71-4D21-85CA-1DEFDE3DFA85}" type="sibTrans" cxnId="{50F1E5D9-07AF-4C47-AEE9-868937C27594}">
      <dgm:prSet/>
      <dgm:spPr/>
      <dgm:t>
        <a:bodyPr/>
        <a:lstStyle/>
        <a:p>
          <a:endParaRPr lang="en-US" sz="2200"/>
        </a:p>
      </dgm:t>
    </dgm:pt>
    <dgm:pt modelId="{C391D1C8-47B1-4E48-9197-B607FBDCA210}">
      <dgm:prSet custT="1"/>
      <dgm:spPr>
        <a:xfrm>
          <a:off x="1443662" y="386"/>
          <a:ext cx="1237654" cy="742592"/>
        </a:xfrm>
        <a:prstGeom prst="rect">
          <a:avLst/>
        </a:prstGeom>
        <a:solidFill>
          <a:srgbClr val="5B9BD5">
            <a:hueOff val="-1126424"/>
            <a:satOff val="-2903"/>
            <a:lumOff val="-1961"/>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404040"/>
            </a:buClr>
            <a:buSzPts val="1200"/>
            <a:buFont typeface="Wingdings" panose="05000000000000000000" pitchFamily="2" charset="2"/>
            <a:buNone/>
          </a:pPr>
          <a:r>
            <a:rPr lang="en-AU" sz="2200" dirty="0">
              <a:solidFill>
                <a:sysClr val="window" lastClr="FFFFFF"/>
              </a:solidFill>
              <a:latin typeface="Calibri"/>
              <a:ea typeface="+mn-ea"/>
              <a:cs typeface="+mn-cs"/>
            </a:rPr>
            <a:t>Unfair dismissal</a:t>
          </a:r>
          <a:endParaRPr lang="en-US" sz="2200" dirty="0">
            <a:solidFill>
              <a:sysClr val="window" lastClr="FFFFFF"/>
            </a:solidFill>
            <a:latin typeface="Calibri"/>
            <a:ea typeface="+mn-ea"/>
            <a:cs typeface="+mn-cs"/>
          </a:endParaRPr>
        </a:p>
      </dgm:t>
    </dgm:pt>
    <dgm:pt modelId="{5D7D69C0-6E8E-4FB4-9FB1-51D81FABBAFE}" type="parTrans" cxnId="{D5D88BB4-7E30-4218-86FE-BC73FB8A0304}">
      <dgm:prSet/>
      <dgm:spPr/>
      <dgm:t>
        <a:bodyPr/>
        <a:lstStyle/>
        <a:p>
          <a:endParaRPr lang="en-US" sz="2200"/>
        </a:p>
      </dgm:t>
    </dgm:pt>
    <dgm:pt modelId="{16EFC94D-8846-433A-8C63-D31DDCEB06F6}" type="sibTrans" cxnId="{D5D88BB4-7E30-4218-86FE-BC73FB8A0304}">
      <dgm:prSet/>
      <dgm:spPr/>
      <dgm:t>
        <a:bodyPr/>
        <a:lstStyle/>
        <a:p>
          <a:endParaRPr lang="en-US" sz="2200"/>
        </a:p>
      </dgm:t>
    </dgm:pt>
    <dgm:pt modelId="{E486E8E5-4720-42F9-8721-A480302E0EAB}">
      <dgm:prSet custT="1"/>
      <dgm:spPr>
        <a:xfrm>
          <a:off x="2805082" y="386"/>
          <a:ext cx="1237654" cy="742592"/>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404040"/>
            </a:buClr>
            <a:buSzPts val="1200"/>
            <a:buFont typeface="Wingdings" panose="05000000000000000000" pitchFamily="2" charset="2"/>
            <a:buNone/>
          </a:pPr>
          <a:r>
            <a:rPr lang="en-AU" sz="2200" dirty="0">
              <a:solidFill>
                <a:sysClr val="window" lastClr="FFFFFF"/>
              </a:solidFill>
              <a:latin typeface="Calibri"/>
              <a:ea typeface="+mn-ea"/>
              <a:cs typeface="+mn-cs"/>
            </a:rPr>
            <a:t>Industrial action</a:t>
          </a:r>
          <a:endParaRPr lang="en-US" sz="2200" dirty="0">
            <a:solidFill>
              <a:sysClr val="window" lastClr="FFFFFF"/>
            </a:solidFill>
            <a:latin typeface="Calibri"/>
            <a:ea typeface="+mn-ea"/>
            <a:cs typeface="+mn-cs"/>
          </a:endParaRPr>
        </a:p>
      </dgm:t>
    </dgm:pt>
    <dgm:pt modelId="{8609A571-7B9D-43D5-9E69-1E58D7298C9F}" type="parTrans" cxnId="{DF03FBC4-FD43-4C66-990D-3CFA0F296C88}">
      <dgm:prSet/>
      <dgm:spPr/>
      <dgm:t>
        <a:bodyPr/>
        <a:lstStyle/>
        <a:p>
          <a:endParaRPr lang="en-US" sz="2200"/>
        </a:p>
      </dgm:t>
    </dgm:pt>
    <dgm:pt modelId="{77808830-B6B7-4C90-B257-335A6671F414}" type="sibTrans" cxnId="{DF03FBC4-FD43-4C66-990D-3CFA0F296C88}">
      <dgm:prSet/>
      <dgm:spPr/>
      <dgm:t>
        <a:bodyPr/>
        <a:lstStyle/>
        <a:p>
          <a:endParaRPr lang="en-US" sz="2200"/>
        </a:p>
      </dgm:t>
    </dgm:pt>
    <dgm:pt modelId="{DA54FF02-B5CC-411F-93D4-46B33365D8A4}">
      <dgm:prSet custT="1"/>
      <dgm:spPr>
        <a:xfrm>
          <a:off x="4166502" y="386"/>
          <a:ext cx="1237654" cy="742592"/>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404040"/>
            </a:buClr>
            <a:buSzPts val="1200"/>
            <a:buFont typeface="Wingdings" panose="05000000000000000000" pitchFamily="2" charset="2"/>
            <a:buNone/>
          </a:pPr>
          <a:r>
            <a:rPr lang="en-AU" sz="2200" dirty="0">
              <a:solidFill>
                <a:sysClr val="window" lastClr="FFFFFF"/>
              </a:solidFill>
              <a:latin typeface="Calibri"/>
              <a:ea typeface="+mn-ea"/>
              <a:cs typeface="+mn-cs"/>
            </a:rPr>
            <a:t>Right of entry</a:t>
          </a:r>
          <a:endParaRPr lang="en-US" sz="2200" dirty="0">
            <a:solidFill>
              <a:sysClr val="window" lastClr="FFFFFF"/>
            </a:solidFill>
            <a:latin typeface="Calibri"/>
            <a:ea typeface="+mn-ea"/>
            <a:cs typeface="+mn-cs"/>
          </a:endParaRPr>
        </a:p>
      </dgm:t>
    </dgm:pt>
    <dgm:pt modelId="{23A40A1B-B16E-46FB-BD01-13F4E8E1EA36}" type="parTrans" cxnId="{289CFC67-CEFD-482B-A0B7-A9A99D23A026}">
      <dgm:prSet/>
      <dgm:spPr/>
      <dgm:t>
        <a:bodyPr/>
        <a:lstStyle/>
        <a:p>
          <a:endParaRPr lang="en-US" sz="2200"/>
        </a:p>
      </dgm:t>
    </dgm:pt>
    <dgm:pt modelId="{A91A07A6-791E-4C51-83A8-943A58C8D7E9}" type="sibTrans" cxnId="{289CFC67-CEFD-482B-A0B7-A9A99D23A026}">
      <dgm:prSet/>
      <dgm:spPr/>
      <dgm:t>
        <a:bodyPr/>
        <a:lstStyle/>
        <a:p>
          <a:endParaRPr lang="en-US" sz="2200"/>
        </a:p>
      </dgm:t>
    </dgm:pt>
    <dgm:pt modelId="{560FA513-48DD-40FE-B3CD-45DB6D6871A6}">
      <dgm:prSet custT="1"/>
      <dgm:spPr>
        <a:xfrm>
          <a:off x="762952" y="866745"/>
          <a:ext cx="1237654" cy="742592"/>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404040"/>
            </a:buClr>
            <a:buSzPts val="1200"/>
            <a:buFont typeface="Wingdings" panose="05000000000000000000" pitchFamily="2" charset="2"/>
            <a:buNone/>
          </a:pPr>
          <a:r>
            <a:rPr lang="en-AU" sz="2200" dirty="0">
              <a:solidFill>
                <a:sysClr val="window" lastClr="FFFFFF"/>
              </a:solidFill>
              <a:latin typeface="Calibri"/>
              <a:ea typeface="+mn-ea"/>
              <a:cs typeface="+mn-cs"/>
            </a:rPr>
            <a:t>Stand down</a:t>
          </a:r>
          <a:endParaRPr lang="en-US" sz="2200" dirty="0">
            <a:solidFill>
              <a:sysClr val="window" lastClr="FFFFFF"/>
            </a:solidFill>
            <a:latin typeface="Calibri"/>
            <a:ea typeface="+mn-ea"/>
            <a:cs typeface="+mn-cs"/>
          </a:endParaRPr>
        </a:p>
      </dgm:t>
    </dgm:pt>
    <dgm:pt modelId="{D0E6090C-0413-490C-B36F-0D69D79F8538}" type="parTrans" cxnId="{61C0D5BE-EE83-4D28-846E-680CBB723FE9}">
      <dgm:prSet/>
      <dgm:spPr/>
      <dgm:t>
        <a:bodyPr/>
        <a:lstStyle/>
        <a:p>
          <a:endParaRPr lang="en-US" sz="2200"/>
        </a:p>
      </dgm:t>
    </dgm:pt>
    <dgm:pt modelId="{E8F4B343-6FBA-4695-A582-1AAA862F5120}" type="sibTrans" cxnId="{61C0D5BE-EE83-4D28-846E-680CBB723FE9}">
      <dgm:prSet/>
      <dgm:spPr/>
      <dgm:t>
        <a:bodyPr/>
        <a:lstStyle/>
        <a:p>
          <a:endParaRPr lang="en-US" sz="2200"/>
        </a:p>
      </dgm:t>
    </dgm:pt>
    <dgm:pt modelId="{622780B8-4A39-4FAB-AC8F-AD928648C426}">
      <dgm:prSet custT="1"/>
      <dgm:spPr>
        <a:xfrm>
          <a:off x="2124372" y="866745"/>
          <a:ext cx="1237654" cy="742592"/>
        </a:xfrm>
        <a:prstGeom prst="rect">
          <a:avLst/>
        </a:prstGeom>
        <a:solidFill>
          <a:srgbClr val="5B9BD5">
            <a:hueOff val="-5632119"/>
            <a:satOff val="-14516"/>
            <a:lumOff val="-9804"/>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404040"/>
            </a:buClr>
            <a:buSzPts val="1200"/>
            <a:buFont typeface="Wingdings" panose="05000000000000000000" pitchFamily="2" charset="2"/>
            <a:buNone/>
          </a:pPr>
          <a:r>
            <a:rPr lang="en-AU" sz="2200" dirty="0">
              <a:solidFill>
                <a:sysClr val="window" lastClr="FFFFFF"/>
              </a:solidFill>
              <a:latin typeface="Calibri"/>
              <a:ea typeface="+mn-ea"/>
              <a:cs typeface="+mn-cs"/>
            </a:rPr>
            <a:t>Other rights and responsibilities</a:t>
          </a:r>
          <a:endParaRPr lang="en-US" sz="2200" dirty="0">
            <a:solidFill>
              <a:sysClr val="window" lastClr="FFFFFF"/>
            </a:solidFill>
            <a:latin typeface="Calibri"/>
            <a:ea typeface="+mn-ea"/>
            <a:cs typeface="+mn-cs"/>
          </a:endParaRPr>
        </a:p>
      </dgm:t>
    </dgm:pt>
    <dgm:pt modelId="{8D9797D7-2EF0-490E-A62A-1E1E36077B6E}" type="parTrans" cxnId="{6CC131EC-7593-47AE-BDFA-5FF9EB5795A5}">
      <dgm:prSet/>
      <dgm:spPr/>
      <dgm:t>
        <a:bodyPr/>
        <a:lstStyle/>
        <a:p>
          <a:endParaRPr lang="en-US" sz="2200"/>
        </a:p>
      </dgm:t>
    </dgm:pt>
    <dgm:pt modelId="{6D294C0F-12BC-46D5-B6C3-87A427585D92}" type="sibTrans" cxnId="{6CC131EC-7593-47AE-BDFA-5FF9EB5795A5}">
      <dgm:prSet/>
      <dgm:spPr/>
      <dgm:t>
        <a:bodyPr/>
        <a:lstStyle/>
        <a:p>
          <a:endParaRPr lang="en-US" sz="2200"/>
        </a:p>
      </dgm:t>
    </dgm:pt>
    <dgm:pt modelId="{36629F0E-91EC-473C-A15D-10AE97936796}">
      <dgm:prSet custT="1"/>
      <dgm:spPr>
        <a:xfrm>
          <a:off x="3485792" y="866745"/>
          <a:ext cx="1237654" cy="742592"/>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404040"/>
            </a:buClr>
            <a:buSzPts val="1200"/>
            <a:buFont typeface="Wingdings" panose="05000000000000000000" pitchFamily="2" charset="2"/>
            <a:buNone/>
          </a:pPr>
          <a:r>
            <a:rPr lang="en-AU" sz="2200" dirty="0">
              <a:solidFill>
                <a:sysClr val="window" lastClr="FFFFFF"/>
              </a:solidFill>
              <a:latin typeface="Calibri"/>
              <a:ea typeface="+mn-ea"/>
              <a:cs typeface="+mn-cs"/>
            </a:rPr>
            <a:t>Corrupting benefits</a:t>
          </a:r>
          <a:endParaRPr lang="en-US" sz="2200" dirty="0">
            <a:solidFill>
              <a:sysClr val="window" lastClr="FFFFFF"/>
            </a:solidFill>
            <a:latin typeface="Calibri"/>
            <a:ea typeface="+mn-ea"/>
            <a:cs typeface="+mn-cs"/>
          </a:endParaRPr>
        </a:p>
      </dgm:t>
    </dgm:pt>
    <dgm:pt modelId="{4BF0909F-FE81-45B7-ACC4-17E98717EF29}" type="parTrans" cxnId="{4B49D160-C3A1-4E73-9386-162D0AC09CA3}">
      <dgm:prSet/>
      <dgm:spPr/>
      <dgm:t>
        <a:bodyPr/>
        <a:lstStyle/>
        <a:p>
          <a:endParaRPr lang="en-US" sz="2200"/>
        </a:p>
      </dgm:t>
    </dgm:pt>
    <dgm:pt modelId="{1C59CB4E-AEB9-449A-8248-EB9E30B44DB9}" type="sibTrans" cxnId="{4B49D160-C3A1-4E73-9386-162D0AC09CA3}">
      <dgm:prSet/>
      <dgm:spPr/>
      <dgm:t>
        <a:bodyPr/>
        <a:lstStyle/>
        <a:p>
          <a:endParaRPr lang="en-US" sz="2200"/>
        </a:p>
      </dgm:t>
    </dgm:pt>
    <dgm:pt modelId="{A6812CDD-E62F-42B8-96E3-DFE3866DADBD}" type="pres">
      <dgm:prSet presAssocID="{F6A9ACFC-AF01-4B04-B0C5-3101F1687907}" presName="diagram" presStyleCnt="0">
        <dgm:presLayoutVars>
          <dgm:dir/>
          <dgm:resizeHandles val="exact"/>
        </dgm:presLayoutVars>
      </dgm:prSet>
      <dgm:spPr/>
    </dgm:pt>
    <dgm:pt modelId="{9DE84233-C3E2-4F86-9F99-671DC9B23591}" type="pres">
      <dgm:prSet presAssocID="{7EED2C66-4496-46EB-B676-2DCAB61C0B4C}" presName="node" presStyleLbl="node1" presStyleIdx="0" presStyleCnt="7" custScaleX="105825">
        <dgm:presLayoutVars>
          <dgm:bulletEnabled val="1"/>
        </dgm:presLayoutVars>
      </dgm:prSet>
      <dgm:spPr/>
    </dgm:pt>
    <dgm:pt modelId="{8B4C870C-63FE-462F-861E-973E411E02D0}" type="pres">
      <dgm:prSet presAssocID="{ECFCF06A-EE71-4D21-85CA-1DEFDE3DFA85}" presName="sibTrans" presStyleCnt="0"/>
      <dgm:spPr/>
    </dgm:pt>
    <dgm:pt modelId="{128FDC04-EB51-4D85-8B46-9FC539ED273A}" type="pres">
      <dgm:prSet presAssocID="{C391D1C8-47B1-4E48-9197-B607FBDCA210}" presName="node" presStyleLbl="node1" presStyleIdx="1" presStyleCnt="7" custScaleX="105825">
        <dgm:presLayoutVars>
          <dgm:bulletEnabled val="1"/>
        </dgm:presLayoutVars>
      </dgm:prSet>
      <dgm:spPr/>
    </dgm:pt>
    <dgm:pt modelId="{B4EB77E6-99D1-4285-894E-C2A38084DC6E}" type="pres">
      <dgm:prSet presAssocID="{16EFC94D-8846-433A-8C63-D31DDCEB06F6}" presName="sibTrans" presStyleCnt="0"/>
      <dgm:spPr/>
    </dgm:pt>
    <dgm:pt modelId="{BBF1FB56-38F5-4B3E-8F8A-DB40644DA671}" type="pres">
      <dgm:prSet presAssocID="{E486E8E5-4720-42F9-8721-A480302E0EAB}" presName="node" presStyleLbl="node1" presStyleIdx="2" presStyleCnt="7" custScaleX="105825">
        <dgm:presLayoutVars>
          <dgm:bulletEnabled val="1"/>
        </dgm:presLayoutVars>
      </dgm:prSet>
      <dgm:spPr/>
    </dgm:pt>
    <dgm:pt modelId="{3E097449-B863-46E2-94ED-9F7A8C0FD57E}" type="pres">
      <dgm:prSet presAssocID="{77808830-B6B7-4C90-B257-335A6671F414}" presName="sibTrans" presStyleCnt="0"/>
      <dgm:spPr/>
    </dgm:pt>
    <dgm:pt modelId="{41820030-668B-41AE-A441-DCB09D36A602}" type="pres">
      <dgm:prSet presAssocID="{DA54FF02-B5CC-411F-93D4-46B33365D8A4}" presName="node" presStyleLbl="node1" presStyleIdx="3" presStyleCnt="7" custScaleX="105825">
        <dgm:presLayoutVars>
          <dgm:bulletEnabled val="1"/>
        </dgm:presLayoutVars>
      </dgm:prSet>
      <dgm:spPr/>
    </dgm:pt>
    <dgm:pt modelId="{36D9C4A6-4272-42BC-A2A0-2171C2DE1AE4}" type="pres">
      <dgm:prSet presAssocID="{A91A07A6-791E-4C51-83A8-943A58C8D7E9}" presName="sibTrans" presStyleCnt="0"/>
      <dgm:spPr/>
    </dgm:pt>
    <dgm:pt modelId="{26ABA4A7-2CEF-42E1-B8B5-821B64FDB865}" type="pres">
      <dgm:prSet presAssocID="{560FA513-48DD-40FE-B3CD-45DB6D6871A6}" presName="node" presStyleLbl="node1" presStyleIdx="4" presStyleCnt="7" custScaleX="105825">
        <dgm:presLayoutVars>
          <dgm:bulletEnabled val="1"/>
        </dgm:presLayoutVars>
      </dgm:prSet>
      <dgm:spPr/>
    </dgm:pt>
    <dgm:pt modelId="{3FE06E2F-80B5-4FC3-B57F-537B904FC79B}" type="pres">
      <dgm:prSet presAssocID="{E8F4B343-6FBA-4695-A582-1AAA862F5120}" presName="sibTrans" presStyleCnt="0"/>
      <dgm:spPr/>
    </dgm:pt>
    <dgm:pt modelId="{16663BD6-D4BD-4D47-BED3-8C65029AFAD4}" type="pres">
      <dgm:prSet presAssocID="{622780B8-4A39-4FAB-AC8F-AD928648C426}" presName="node" presStyleLbl="node1" presStyleIdx="5" presStyleCnt="7" custScaleX="105825">
        <dgm:presLayoutVars>
          <dgm:bulletEnabled val="1"/>
        </dgm:presLayoutVars>
      </dgm:prSet>
      <dgm:spPr/>
    </dgm:pt>
    <dgm:pt modelId="{FD1C9D76-374F-4DDD-8E40-7A8A8C381344}" type="pres">
      <dgm:prSet presAssocID="{6D294C0F-12BC-46D5-B6C3-87A427585D92}" presName="sibTrans" presStyleCnt="0"/>
      <dgm:spPr/>
    </dgm:pt>
    <dgm:pt modelId="{6508FDBB-8F4C-4E68-B485-D79CBF20B679}" type="pres">
      <dgm:prSet presAssocID="{36629F0E-91EC-473C-A15D-10AE97936796}" presName="node" presStyleLbl="node1" presStyleIdx="6" presStyleCnt="7" custScaleX="105825">
        <dgm:presLayoutVars>
          <dgm:bulletEnabled val="1"/>
        </dgm:presLayoutVars>
      </dgm:prSet>
      <dgm:spPr/>
    </dgm:pt>
  </dgm:ptLst>
  <dgm:cxnLst>
    <dgm:cxn modelId="{AC551012-7717-4737-B8C6-F92543D5F988}" type="presOf" srcId="{C391D1C8-47B1-4E48-9197-B607FBDCA210}" destId="{128FDC04-EB51-4D85-8B46-9FC539ED273A}" srcOrd="0" destOrd="0" presId="urn:microsoft.com/office/officeart/2005/8/layout/default"/>
    <dgm:cxn modelId="{399DF823-F548-4C64-BEB2-DB8BB972865C}" type="presOf" srcId="{7EED2C66-4496-46EB-B676-2DCAB61C0B4C}" destId="{9DE84233-C3E2-4F86-9F99-671DC9B23591}" srcOrd="0" destOrd="0" presId="urn:microsoft.com/office/officeart/2005/8/layout/default"/>
    <dgm:cxn modelId="{C7043D35-834B-4D19-87B6-B754C8FED575}" type="presOf" srcId="{F6A9ACFC-AF01-4B04-B0C5-3101F1687907}" destId="{A6812CDD-E62F-42B8-96E3-DFE3866DADBD}" srcOrd="0" destOrd="0" presId="urn:microsoft.com/office/officeart/2005/8/layout/default"/>
    <dgm:cxn modelId="{4B49D160-C3A1-4E73-9386-162D0AC09CA3}" srcId="{F6A9ACFC-AF01-4B04-B0C5-3101F1687907}" destId="{36629F0E-91EC-473C-A15D-10AE97936796}" srcOrd="6" destOrd="0" parTransId="{4BF0909F-FE81-45B7-ACC4-17E98717EF29}" sibTransId="{1C59CB4E-AEB9-449A-8248-EB9E30B44DB9}"/>
    <dgm:cxn modelId="{289CFC67-CEFD-482B-A0B7-A9A99D23A026}" srcId="{F6A9ACFC-AF01-4B04-B0C5-3101F1687907}" destId="{DA54FF02-B5CC-411F-93D4-46B33365D8A4}" srcOrd="3" destOrd="0" parTransId="{23A40A1B-B16E-46FB-BD01-13F4E8E1EA36}" sibTransId="{A91A07A6-791E-4C51-83A8-943A58C8D7E9}"/>
    <dgm:cxn modelId="{CD884283-FADD-40F9-9D9A-54B8150320E6}" type="presOf" srcId="{E486E8E5-4720-42F9-8721-A480302E0EAB}" destId="{BBF1FB56-38F5-4B3E-8F8A-DB40644DA671}" srcOrd="0" destOrd="0" presId="urn:microsoft.com/office/officeart/2005/8/layout/default"/>
    <dgm:cxn modelId="{D5D88BB4-7E30-4218-86FE-BC73FB8A0304}" srcId="{F6A9ACFC-AF01-4B04-B0C5-3101F1687907}" destId="{C391D1C8-47B1-4E48-9197-B607FBDCA210}" srcOrd="1" destOrd="0" parTransId="{5D7D69C0-6E8E-4FB4-9FB1-51D81FABBAFE}" sibTransId="{16EFC94D-8846-433A-8C63-D31DDCEB06F6}"/>
    <dgm:cxn modelId="{683D48BE-9C37-487F-830D-167C206A81A5}" type="presOf" srcId="{36629F0E-91EC-473C-A15D-10AE97936796}" destId="{6508FDBB-8F4C-4E68-B485-D79CBF20B679}" srcOrd="0" destOrd="0" presId="urn:microsoft.com/office/officeart/2005/8/layout/default"/>
    <dgm:cxn modelId="{61C0D5BE-EE83-4D28-846E-680CBB723FE9}" srcId="{F6A9ACFC-AF01-4B04-B0C5-3101F1687907}" destId="{560FA513-48DD-40FE-B3CD-45DB6D6871A6}" srcOrd="4" destOrd="0" parTransId="{D0E6090C-0413-490C-B36F-0D69D79F8538}" sibTransId="{E8F4B343-6FBA-4695-A582-1AAA862F5120}"/>
    <dgm:cxn modelId="{F76CD7C3-4372-4E38-A52A-DE676F9644B3}" type="presOf" srcId="{DA54FF02-B5CC-411F-93D4-46B33365D8A4}" destId="{41820030-668B-41AE-A441-DCB09D36A602}" srcOrd="0" destOrd="0" presId="urn:microsoft.com/office/officeart/2005/8/layout/default"/>
    <dgm:cxn modelId="{DF03FBC4-FD43-4C66-990D-3CFA0F296C88}" srcId="{F6A9ACFC-AF01-4B04-B0C5-3101F1687907}" destId="{E486E8E5-4720-42F9-8721-A480302E0EAB}" srcOrd="2" destOrd="0" parTransId="{8609A571-7B9D-43D5-9E69-1E58D7298C9F}" sibTransId="{77808830-B6B7-4C90-B257-335A6671F414}"/>
    <dgm:cxn modelId="{B3E5F5D1-22EA-4E27-93B2-611798F3791F}" type="presOf" srcId="{560FA513-48DD-40FE-B3CD-45DB6D6871A6}" destId="{26ABA4A7-2CEF-42E1-B8B5-821B64FDB865}" srcOrd="0" destOrd="0" presId="urn:microsoft.com/office/officeart/2005/8/layout/default"/>
    <dgm:cxn modelId="{50F1E5D9-07AF-4C47-AEE9-868937C27594}" srcId="{F6A9ACFC-AF01-4B04-B0C5-3101F1687907}" destId="{7EED2C66-4496-46EB-B676-2DCAB61C0B4C}" srcOrd="0" destOrd="0" parTransId="{16592CC8-6CA7-43E5-B2DA-E404E0290415}" sibTransId="{ECFCF06A-EE71-4D21-85CA-1DEFDE3DFA85}"/>
    <dgm:cxn modelId="{6CC131EC-7593-47AE-BDFA-5FF9EB5795A5}" srcId="{F6A9ACFC-AF01-4B04-B0C5-3101F1687907}" destId="{622780B8-4A39-4FAB-AC8F-AD928648C426}" srcOrd="5" destOrd="0" parTransId="{8D9797D7-2EF0-490E-A62A-1E1E36077B6E}" sibTransId="{6D294C0F-12BC-46D5-B6C3-87A427585D92}"/>
    <dgm:cxn modelId="{976F57F0-541F-4700-8B95-638AA85ACE28}" type="presOf" srcId="{622780B8-4A39-4FAB-AC8F-AD928648C426}" destId="{16663BD6-D4BD-4D47-BED3-8C65029AFAD4}" srcOrd="0" destOrd="0" presId="urn:microsoft.com/office/officeart/2005/8/layout/default"/>
    <dgm:cxn modelId="{44E4B60F-AC86-4C20-8DC0-84042915D462}" type="presParOf" srcId="{A6812CDD-E62F-42B8-96E3-DFE3866DADBD}" destId="{9DE84233-C3E2-4F86-9F99-671DC9B23591}" srcOrd="0" destOrd="0" presId="urn:microsoft.com/office/officeart/2005/8/layout/default"/>
    <dgm:cxn modelId="{8A5D2A57-2F7E-4A3B-A861-94E9183BA838}" type="presParOf" srcId="{A6812CDD-E62F-42B8-96E3-DFE3866DADBD}" destId="{8B4C870C-63FE-462F-861E-973E411E02D0}" srcOrd="1" destOrd="0" presId="urn:microsoft.com/office/officeart/2005/8/layout/default"/>
    <dgm:cxn modelId="{A494A9FC-1EED-47F7-B06D-3C7737892CC9}" type="presParOf" srcId="{A6812CDD-E62F-42B8-96E3-DFE3866DADBD}" destId="{128FDC04-EB51-4D85-8B46-9FC539ED273A}" srcOrd="2" destOrd="0" presId="urn:microsoft.com/office/officeart/2005/8/layout/default"/>
    <dgm:cxn modelId="{30996991-5A2C-4631-AAB5-4FDAD64D92FF}" type="presParOf" srcId="{A6812CDD-E62F-42B8-96E3-DFE3866DADBD}" destId="{B4EB77E6-99D1-4285-894E-C2A38084DC6E}" srcOrd="3" destOrd="0" presId="urn:microsoft.com/office/officeart/2005/8/layout/default"/>
    <dgm:cxn modelId="{60EE63C7-9F9E-45CB-96A3-BD052D0CE14D}" type="presParOf" srcId="{A6812CDD-E62F-42B8-96E3-DFE3866DADBD}" destId="{BBF1FB56-38F5-4B3E-8F8A-DB40644DA671}" srcOrd="4" destOrd="0" presId="urn:microsoft.com/office/officeart/2005/8/layout/default"/>
    <dgm:cxn modelId="{D590A1F7-2852-45EB-97EC-7CA1BD6A052A}" type="presParOf" srcId="{A6812CDD-E62F-42B8-96E3-DFE3866DADBD}" destId="{3E097449-B863-46E2-94ED-9F7A8C0FD57E}" srcOrd="5" destOrd="0" presId="urn:microsoft.com/office/officeart/2005/8/layout/default"/>
    <dgm:cxn modelId="{7E38CFB6-67E3-4742-9E4C-148C4EA4C67A}" type="presParOf" srcId="{A6812CDD-E62F-42B8-96E3-DFE3866DADBD}" destId="{41820030-668B-41AE-A441-DCB09D36A602}" srcOrd="6" destOrd="0" presId="urn:microsoft.com/office/officeart/2005/8/layout/default"/>
    <dgm:cxn modelId="{27395199-8F78-4E6D-8819-37C0D2AF6AC7}" type="presParOf" srcId="{A6812CDD-E62F-42B8-96E3-DFE3866DADBD}" destId="{36D9C4A6-4272-42BC-A2A0-2171C2DE1AE4}" srcOrd="7" destOrd="0" presId="urn:microsoft.com/office/officeart/2005/8/layout/default"/>
    <dgm:cxn modelId="{E6D1F4F4-3FBA-4BCA-B920-FDAE163D8911}" type="presParOf" srcId="{A6812CDD-E62F-42B8-96E3-DFE3866DADBD}" destId="{26ABA4A7-2CEF-42E1-B8B5-821B64FDB865}" srcOrd="8" destOrd="0" presId="urn:microsoft.com/office/officeart/2005/8/layout/default"/>
    <dgm:cxn modelId="{833FF342-5721-4F4C-B844-DDBF0E9B77B6}" type="presParOf" srcId="{A6812CDD-E62F-42B8-96E3-DFE3866DADBD}" destId="{3FE06E2F-80B5-4FC3-B57F-537B904FC79B}" srcOrd="9" destOrd="0" presId="urn:microsoft.com/office/officeart/2005/8/layout/default"/>
    <dgm:cxn modelId="{0AE7BCEF-88E9-423A-931B-D58B69968211}" type="presParOf" srcId="{A6812CDD-E62F-42B8-96E3-DFE3866DADBD}" destId="{16663BD6-D4BD-4D47-BED3-8C65029AFAD4}" srcOrd="10" destOrd="0" presId="urn:microsoft.com/office/officeart/2005/8/layout/default"/>
    <dgm:cxn modelId="{D675D383-0728-4F00-BABD-DBE03A42FEC6}" type="presParOf" srcId="{A6812CDD-E62F-42B8-96E3-DFE3866DADBD}" destId="{FD1C9D76-374F-4DDD-8E40-7A8A8C381344}" srcOrd="11" destOrd="0" presId="urn:microsoft.com/office/officeart/2005/8/layout/default"/>
    <dgm:cxn modelId="{C7858D20-6927-4698-8909-A2E7D5C36CA7}" type="presParOf" srcId="{A6812CDD-E62F-42B8-96E3-DFE3866DADBD}" destId="{6508FDBB-8F4C-4E68-B485-D79CBF20B679}"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3AF9737-99E2-43C9-A27F-FD69188A61F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F28DF893-1555-432D-B55D-35D253E7BB7E}">
      <dgm:prSet phldrT="[Text]" custT="1"/>
      <dgm:spPr/>
      <dgm:t>
        <a:bodyPr/>
        <a:lstStyle/>
        <a:p>
          <a:r>
            <a:rPr lang="en-US" sz="1800" dirty="0"/>
            <a:t>Have I read through the different sources of legal and ethical considerations that apply to my line of work?</a:t>
          </a:r>
          <a:endParaRPr lang="en-PH" sz="1800" dirty="0"/>
        </a:p>
      </dgm:t>
    </dgm:pt>
    <dgm:pt modelId="{3AD4DB5A-0F7C-4E1B-BEB6-CB3D3DE5D149}" type="parTrans" cxnId="{A66C1A57-0201-49F5-8E20-EA318A284F34}">
      <dgm:prSet/>
      <dgm:spPr/>
      <dgm:t>
        <a:bodyPr/>
        <a:lstStyle/>
        <a:p>
          <a:endParaRPr lang="en-PH" sz="1800"/>
        </a:p>
      </dgm:t>
    </dgm:pt>
    <dgm:pt modelId="{C16C9556-15C8-48B2-8159-B1A2E5D21720}" type="sibTrans" cxnId="{A66C1A57-0201-49F5-8E20-EA318A284F34}">
      <dgm:prSet/>
      <dgm:spPr/>
      <dgm:t>
        <a:bodyPr/>
        <a:lstStyle/>
        <a:p>
          <a:endParaRPr lang="en-PH" sz="1800"/>
        </a:p>
      </dgm:t>
    </dgm:pt>
    <dgm:pt modelId="{8E4C3E3C-62CD-4741-93F9-9FD06103495D}">
      <dgm:prSet custT="1"/>
      <dgm:spPr/>
      <dgm:t>
        <a:bodyPr/>
        <a:lstStyle/>
        <a:p>
          <a:r>
            <a:rPr lang="en-US" sz="1800" dirty="0"/>
            <a:t>Do I use practices that are aligned with these legal and ethical considerations?</a:t>
          </a:r>
          <a:endParaRPr lang="en-PH" sz="1800" dirty="0"/>
        </a:p>
      </dgm:t>
    </dgm:pt>
    <dgm:pt modelId="{04CB053B-6923-4146-ABCA-F2F38D8952E2}" type="parTrans" cxnId="{EB91BF46-4B9F-4EAD-8DBE-AD09A99071D6}">
      <dgm:prSet/>
      <dgm:spPr/>
      <dgm:t>
        <a:bodyPr/>
        <a:lstStyle/>
        <a:p>
          <a:endParaRPr lang="en-PH"/>
        </a:p>
      </dgm:t>
    </dgm:pt>
    <dgm:pt modelId="{BD00DBDD-D70D-4D12-AEDE-EBEB0634E5C1}" type="sibTrans" cxnId="{EB91BF46-4B9F-4EAD-8DBE-AD09A99071D6}">
      <dgm:prSet/>
      <dgm:spPr/>
      <dgm:t>
        <a:bodyPr/>
        <a:lstStyle/>
        <a:p>
          <a:endParaRPr lang="en-PH"/>
        </a:p>
      </dgm:t>
    </dgm:pt>
    <dgm:pt modelId="{FEF2BD92-C526-4B21-82C1-CC740A5728D4}">
      <dgm:prSet custT="1"/>
      <dgm:spPr/>
      <dgm:t>
        <a:bodyPr/>
        <a:lstStyle/>
        <a:p>
          <a:r>
            <a:rPr lang="en-US" sz="1800" dirty="0"/>
            <a:t>Am I capable of performing all of my responsibilities as a worker?</a:t>
          </a:r>
          <a:endParaRPr lang="en-PH" sz="1800" dirty="0"/>
        </a:p>
      </dgm:t>
    </dgm:pt>
    <dgm:pt modelId="{32347B7B-8023-435B-9B75-E07F6F0D6853}" type="parTrans" cxnId="{60C57A65-8971-473A-87E9-30A51DB4C6DD}">
      <dgm:prSet/>
      <dgm:spPr/>
      <dgm:t>
        <a:bodyPr/>
        <a:lstStyle/>
        <a:p>
          <a:endParaRPr lang="en-PH"/>
        </a:p>
      </dgm:t>
    </dgm:pt>
    <dgm:pt modelId="{D8AD54A3-B748-4E26-B179-5884AB6D6ED5}" type="sibTrans" cxnId="{60C57A65-8971-473A-87E9-30A51DB4C6DD}">
      <dgm:prSet/>
      <dgm:spPr/>
      <dgm:t>
        <a:bodyPr/>
        <a:lstStyle/>
        <a:p>
          <a:endParaRPr lang="en-PH"/>
        </a:p>
      </dgm:t>
    </dgm:pt>
    <dgm:pt modelId="{DF6F4534-1D00-4440-A6F1-00E0783ADFAA}">
      <dgm:prSet custT="1"/>
      <dgm:spPr/>
      <dgm:t>
        <a:bodyPr/>
        <a:lstStyle/>
        <a:p>
          <a:r>
            <a:rPr lang="en-US" sz="1800" dirty="0"/>
            <a:t>Am I aware of my rights and what to do when these rights are not upheld or met in the workplace?</a:t>
          </a:r>
          <a:endParaRPr lang="en-PH" sz="1800" dirty="0"/>
        </a:p>
      </dgm:t>
    </dgm:pt>
    <dgm:pt modelId="{0381BA3B-64E5-451E-9FD3-07EB18930589}" type="parTrans" cxnId="{AC58D05E-F949-437A-B95F-FB829B7DBEB8}">
      <dgm:prSet/>
      <dgm:spPr/>
      <dgm:t>
        <a:bodyPr/>
        <a:lstStyle/>
        <a:p>
          <a:endParaRPr lang="en-PH"/>
        </a:p>
      </dgm:t>
    </dgm:pt>
    <dgm:pt modelId="{0CE2766C-54D3-4602-AEE0-60FD0D8D7449}" type="sibTrans" cxnId="{AC58D05E-F949-437A-B95F-FB829B7DBEB8}">
      <dgm:prSet/>
      <dgm:spPr/>
      <dgm:t>
        <a:bodyPr/>
        <a:lstStyle/>
        <a:p>
          <a:endParaRPr lang="en-PH"/>
        </a:p>
      </dgm:t>
    </dgm:pt>
    <dgm:pt modelId="{E825844A-5F2A-40E3-A889-EDE60434E63A}">
      <dgm:prSet custT="1"/>
      <dgm:spPr/>
      <dgm:t>
        <a:bodyPr/>
        <a:lstStyle/>
        <a:p>
          <a:r>
            <a:rPr lang="en-US" sz="1800" dirty="0"/>
            <a:t>When talking to a worker, employer or client, can I satisfactorily explain their rights and responsibilities?</a:t>
          </a:r>
          <a:endParaRPr lang="en-PH" sz="1800" dirty="0"/>
        </a:p>
      </dgm:t>
    </dgm:pt>
    <dgm:pt modelId="{8139E1AF-2A23-4C07-ABF5-786C73492D8F}" type="parTrans" cxnId="{29CDAEE2-2AD5-479C-9A08-6058A92AB6BB}">
      <dgm:prSet/>
      <dgm:spPr/>
      <dgm:t>
        <a:bodyPr/>
        <a:lstStyle/>
        <a:p>
          <a:endParaRPr lang="en-US"/>
        </a:p>
      </dgm:t>
    </dgm:pt>
    <dgm:pt modelId="{2DA095AF-B7A6-4B62-8AD7-25C177322A9D}" type="sibTrans" cxnId="{29CDAEE2-2AD5-479C-9A08-6058A92AB6BB}">
      <dgm:prSet/>
      <dgm:spPr/>
      <dgm:t>
        <a:bodyPr/>
        <a:lstStyle/>
        <a:p>
          <a:endParaRPr lang="en-US"/>
        </a:p>
      </dgm:t>
    </dgm:pt>
    <dgm:pt modelId="{7851468C-2875-424E-9653-FBA2A191F5ED}">
      <dgm:prSet custT="1"/>
      <dgm:spPr/>
      <dgm:t>
        <a:bodyPr/>
        <a:lstStyle/>
        <a:p>
          <a:r>
            <a:rPr lang="en-US" sz="1800" dirty="0"/>
            <a:t>Am I capable of doing the right thing, given any situation?</a:t>
          </a:r>
          <a:endParaRPr lang="en-PH" sz="1800" dirty="0"/>
        </a:p>
      </dgm:t>
    </dgm:pt>
    <dgm:pt modelId="{4F96713D-8722-4BEB-A6DD-0CFE5AE7461D}" type="parTrans" cxnId="{F284DD07-4C99-456A-A0B5-8B7961071F08}">
      <dgm:prSet/>
      <dgm:spPr/>
      <dgm:t>
        <a:bodyPr/>
        <a:lstStyle/>
        <a:p>
          <a:endParaRPr lang="en-US"/>
        </a:p>
      </dgm:t>
    </dgm:pt>
    <dgm:pt modelId="{49D4A0A5-3C3F-488C-9958-9E59FF1BB9B0}" type="sibTrans" cxnId="{F284DD07-4C99-456A-A0B5-8B7961071F08}">
      <dgm:prSet/>
      <dgm:spPr/>
      <dgm:t>
        <a:bodyPr/>
        <a:lstStyle/>
        <a:p>
          <a:endParaRPr lang="en-US"/>
        </a:p>
      </dgm:t>
    </dgm:pt>
    <dgm:pt modelId="{738513BE-40F6-44B2-91D2-C2F259A02F2C}">
      <dgm:prSet custT="1"/>
      <dgm:spPr/>
      <dgm:t>
        <a:bodyPr/>
        <a:lstStyle/>
        <a:p>
          <a:r>
            <a:rPr lang="en-US" sz="1800" dirty="0"/>
            <a:t>Am I ready to contribute to an inclusive workplace?</a:t>
          </a:r>
          <a:endParaRPr lang="en-PH" sz="1800" dirty="0"/>
        </a:p>
      </dgm:t>
    </dgm:pt>
    <dgm:pt modelId="{0AB6E121-39AE-4028-BA89-4D91FE5D2DAF}" type="parTrans" cxnId="{A66BFE8B-F9A4-48B4-BBF6-0148ED4176E6}">
      <dgm:prSet/>
      <dgm:spPr/>
      <dgm:t>
        <a:bodyPr/>
        <a:lstStyle/>
        <a:p>
          <a:endParaRPr lang="en-US"/>
        </a:p>
      </dgm:t>
    </dgm:pt>
    <dgm:pt modelId="{03A0F178-9E91-436F-868B-29C654F22D55}" type="sibTrans" cxnId="{A66BFE8B-F9A4-48B4-BBF6-0148ED4176E6}">
      <dgm:prSet/>
      <dgm:spPr/>
      <dgm:t>
        <a:bodyPr/>
        <a:lstStyle/>
        <a:p>
          <a:endParaRPr lang="en-US"/>
        </a:p>
      </dgm:t>
    </dgm:pt>
    <dgm:pt modelId="{8A505FEA-284B-4D3F-9974-97AE4AC48E95}" type="pres">
      <dgm:prSet presAssocID="{63AF9737-99E2-43C9-A27F-FD69188A61FD}" presName="linear" presStyleCnt="0">
        <dgm:presLayoutVars>
          <dgm:animLvl val="lvl"/>
          <dgm:resizeHandles val="exact"/>
        </dgm:presLayoutVars>
      </dgm:prSet>
      <dgm:spPr/>
    </dgm:pt>
    <dgm:pt modelId="{AC23DDFA-8DC6-4284-9A07-DF6516013F73}" type="pres">
      <dgm:prSet presAssocID="{F28DF893-1555-432D-B55D-35D253E7BB7E}" presName="parentText" presStyleLbl="node1" presStyleIdx="0" presStyleCnt="7">
        <dgm:presLayoutVars>
          <dgm:chMax val="0"/>
          <dgm:bulletEnabled val="1"/>
        </dgm:presLayoutVars>
      </dgm:prSet>
      <dgm:spPr/>
    </dgm:pt>
    <dgm:pt modelId="{FDEAFA06-28F0-45A2-A614-6255EBBF1E67}" type="pres">
      <dgm:prSet presAssocID="{C16C9556-15C8-48B2-8159-B1A2E5D21720}" presName="spacer" presStyleCnt="0"/>
      <dgm:spPr/>
    </dgm:pt>
    <dgm:pt modelId="{5945805F-76BD-44DD-B82D-4B8E9BEF139A}" type="pres">
      <dgm:prSet presAssocID="{8E4C3E3C-62CD-4741-93F9-9FD06103495D}" presName="parentText" presStyleLbl="node1" presStyleIdx="1" presStyleCnt="7">
        <dgm:presLayoutVars>
          <dgm:chMax val="0"/>
          <dgm:bulletEnabled val="1"/>
        </dgm:presLayoutVars>
      </dgm:prSet>
      <dgm:spPr/>
    </dgm:pt>
    <dgm:pt modelId="{ACA55079-9D13-4CC8-9442-CCC38E7C686C}" type="pres">
      <dgm:prSet presAssocID="{BD00DBDD-D70D-4D12-AEDE-EBEB0634E5C1}" presName="spacer" presStyleCnt="0"/>
      <dgm:spPr/>
    </dgm:pt>
    <dgm:pt modelId="{F6FC247E-CBBC-4FB2-B0F1-695A35226A69}" type="pres">
      <dgm:prSet presAssocID="{FEF2BD92-C526-4B21-82C1-CC740A5728D4}" presName="parentText" presStyleLbl="node1" presStyleIdx="2" presStyleCnt="7">
        <dgm:presLayoutVars>
          <dgm:chMax val="0"/>
          <dgm:bulletEnabled val="1"/>
        </dgm:presLayoutVars>
      </dgm:prSet>
      <dgm:spPr/>
    </dgm:pt>
    <dgm:pt modelId="{A7887C24-4592-4066-83DF-5089B06AB6C1}" type="pres">
      <dgm:prSet presAssocID="{D8AD54A3-B748-4E26-B179-5884AB6D6ED5}" presName="spacer" presStyleCnt="0"/>
      <dgm:spPr/>
    </dgm:pt>
    <dgm:pt modelId="{BAABE5F3-E7F0-46D4-8731-9EB7315E911C}" type="pres">
      <dgm:prSet presAssocID="{DF6F4534-1D00-4440-A6F1-00E0783ADFAA}" presName="parentText" presStyleLbl="node1" presStyleIdx="3" presStyleCnt="7">
        <dgm:presLayoutVars>
          <dgm:chMax val="0"/>
          <dgm:bulletEnabled val="1"/>
        </dgm:presLayoutVars>
      </dgm:prSet>
      <dgm:spPr/>
    </dgm:pt>
    <dgm:pt modelId="{FA8901B3-72AB-4D16-8CDC-89B27A106028}" type="pres">
      <dgm:prSet presAssocID="{0CE2766C-54D3-4602-AEE0-60FD0D8D7449}" presName="spacer" presStyleCnt="0"/>
      <dgm:spPr/>
    </dgm:pt>
    <dgm:pt modelId="{7C374284-8E75-49A0-A6E4-7A00AB827648}" type="pres">
      <dgm:prSet presAssocID="{E825844A-5F2A-40E3-A889-EDE60434E63A}" presName="parentText" presStyleLbl="node1" presStyleIdx="4" presStyleCnt="7">
        <dgm:presLayoutVars>
          <dgm:chMax val="0"/>
          <dgm:bulletEnabled val="1"/>
        </dgm:presLayoutVars>
      </dgm:prSet>
      <dgm:spPr/>
    </dgm:pt>
    <dgm:pt modelId="{35F3E220-0783-4611-BE44-8CF44838428D}" type="pres">
      <dgm:prSet presAssocID="{2DA095AF-B7A6-4B62-8AD7-25C177322A9D}" presName="spacer" presStyleCnt="0"/>
      <dgm:spPr/>
    </dgm:pt>
    <dgm:pt modelId="{53B0F422-B127-4BB3-9D91-D5D3D380DC9F}" type="pres">
      <dgm:prSet presAssocID="{7851468C-2875-424E-9653-FBA2A191F5ED}" presName="parentText" presStyleLbl="node1" presStyleIdx="5" presStyleCnt="7">
        <dgm:presLayoutVars>
          <dgm:chMax val="0"/>
          <dgm:bulletEnabled val="1"/>
        </dgm:presLayoutVars>
      </dgm:prSet>
      <dgm:spPr/>
    </dgm:pt>
    <dgm:pt modelId="{01097539-1FF5-4ED8-9C21-10D12AC005AC}" type="pres">
      <dgm:prSet presAssocID="{49D4A0A5-3C3F-488C-9958-9E59FF1BB9B0}" presName="spacer" presStyleCnt="0"/>
      <dgm:spPr/>
    </dgm:pt>
    <dgm:pt modelId="{B990B7BB-5BC6-43FD-BAE6-12BD57232AC7}" type="pres">
      <dgm:prSet presAssocID="{738513BE-40F6-44B2-91D2-C2F259A02F2C}" presName="parentText" presStyleLbl="node1" presStyleIdx="6" presStyleCnt="7">
        <dgm:presLayoutVars>
          <dgm:chMax val="0"/>
          <dgm:bulletEnabled val="1"/>
        </dgm:presLayoutVars>
      </dgm:prSet>
      <dgm:spPr/>
    </dgm:pt>
  </dgm:ptLst>
  <dgm:cxnLst>
    <dgm:cxn modelId="{F284DD07-4C99-456A-A0B5-8B7961071F08}" srcId="{63AF9737-99E2-43C9-A27F-FD69188A61FD}" destId="{7851468C-2875-424E-9653-FBA2A191F5ED}" srcOrd="5" destOrd="0" parTransId="{4F96713D-8722-4BEB-A6DD-0CFE5AE7461D}" sibTransId="{49D4A0A5-3C3F-488C-9958-9E59FF1BB9B0}"/>
    <dgm:cxn modelId="{4ADB1D08-152A-473B-9D1D-28728054B047}" type="presOf" srcId="{F28DF893-1555-432D-B55D-35D253E7BB7E}" destId="{AC23DDFA-8DC6-4284-9A07-DF6516013F73}" srcOrd="0" destOrd="0" presId="urn:microsoft.com/office/officeart/2005/8/layout/vList2"/>
    <dgm:cxn modelId="{B6C7D523-43B4-4A35-AB24-36BEFDF9B4EF}" type="presOf" srcId="{738513BE-40F6-44B2-91D2-C2F259A02F2C}" destId="{B990B7BB-5BC6-43FD-BAE6-12BD57232AC7}" srcOrd="0" destOrd="0" presId="urn:microsoft.com/office/officeart/2005/8/layout/vList2"/>
    <dgm:cxn modelId="{AC58D05E-F949-437A-B95F-FB829B7DBEB8}" srcId="{63AF9737-99E2-43C9-A27F-FD69188A61FD}" destId="{DF6F4534-1D00-4440-A6F1-00E0783ADFAA}" srcOrd="3" destOrd="0" parTransId="{0381BA3B-64E5-451E-9FD3-07EB18930589}" sibTransId="{0CE2766C-54D3-4602-AEE0-60FD0D8D7449}"/>
    <dgm:cxn modelId="{60C57A65-8971-473A-87E9-30A51DB4C6DD}" srcId="{63AF9737-99E2-43C9-A27F-FD69188A61FD}" destId="{FEF2BD92-C526-4B21-82C1-CC740A5728D4}" srcOrd="2" destOrd="0" parTransId="{32347B7B-8023-435B-9B75-E07F6F0D6853}" sibTransId="{D8AD54A3-B748-4E26-B179-5884AB6D6ED5}"/>
    <dgm:cxn modelId="{EB91BF46-4B9F-4EAD-8DBE-AD09A99071D6}" srcId="{63AF9737-99E2-43C9-A27F-FD69188A61FD}" destId="{8E4C3E3C-62CD-4741-93F9-9FD06103495D}" srcOrd="1" destOrd="0" parTransId="{04CB053B-6923-4146-ABCA-F2F38D8952E2}" sibTransId="{BD00DBDD-D70D-4D12-AEDE-EBEB0634E5C1}"/>
    <dgm:cxn modelId="{A66C1A57-0201-49F5-8E20-EA318A284F34}" srcId="{63AF9737-99E2-43C9-A27F-FD69188A61FD}" destId="{F28DF893-1555-432D-B55D-35D253E7BB7E}" srcOrd="0" destOrd="0" parTransId="{3AD4DB5A-0F7C-4E1B-BEB6-CB3D3DE5D149}" sibTransId="{C16C9556-15C8-48B2-8159-B1A2E5D21720}"/>
    <dgm:cxn modelId="{2CEACF57-6C85-4E9B-B0FF-056C9F70F868}" type="presOf" srcId="{63AF9737-99E2-43C9-A27F-FD69188A61FD}" destId="{8A505FEA-284B-4D3F-9974-97AE4AC48E95}" srcOrd="0" destOrd="0" presId="urn:microsoft.com/office/officeart/2005/8/layout/vList2"/>
    <dgm:cxn modelId="{A66BFE8B-F9A4-48B4-BBF6-0148ED4176E6}" srcId="{63AF9737-99E2-43C9-A27F-FD69188A61FD}" destId="{738513BE-40F6-44B2-91D2-C2F259A02F2C}" srcOrd="6" destOrd="0" parTransId="{0AB6E121-39AE-4028-BA89-4D91FE5D2DAF}" sibTransId="{03A0F178-9E91-436F-868B-29C654F22D55}"/>
    <dgm:cxn modelId="{86CDD2B4-3D04-4B3B-96F0-F7F00C92EB72}" type="presOf" srcId="{8E4C3E3C-62CD-4741-93F9-9FD06103495D}" destId="{5945805F-76BD-44DD-B82D-4B8E9BEF139A}" srcOrd="0" destOrd="0" presId="urn:microsoft.com/office/officeart/2005/8/layout/vList2"/>
    <dgm:cxn modelId="{4E4484B6-1B1C-49E7-B1A5-697D7D942CEE}" type="presOf" srcId="{7851468C-2875-424E-9653-FBA2A191F5ED}" destId="{53B0F422-B127-4BB3-9D91-D5D3D380DC9F}" srcOrd="0" destOrd="0" presId="urn:microsoft.com/office/officeart/2005/8/layout/vList2"/>
    <dgm:cxn modelId="{4D3E20BC-183A-4BF1-87BD-0ABB88F1C568}" type="presOf" srcId="{E825844A-5F2A-40E3-A889-EDE60434E63A}" destId="{7C374284-8E75-49A0-A6E4-7A00AB827648}" srcOrd="0" destOrd="0" presId="urn:microsoft.com/office/officeart/2005/8/layout/vList2"/>
    <dgm:cxn modelId="{8EAFE2C4-BEA9-4089-8DA7-3822D22F502E}" type="presOf" srcId="{FEF2BD92-C526-4B21-82C1-CC740A5728D4}" destId="{F6FC247E-CBBC-4FB2-B0F1-695A35226A69}" srcOrd="0" destOrd="0" presId="urn:microsoft.com/office/officeart/2005/8/layout/vList2"/>
    <dgm:cxn modelId="{29CDAEE2-2AD5-479C-9A08-6058A92AB6BB}" srcId="{63AF9737-99E2-43C9-A27F-FD69188A61FD}" destId="{E825844A-5F2A-40E3-A889-EDE60434E63A}" srcOrd="4" destOrd="0" parTransId="{8139E1AF-2A23-4C07-ABF5-786C73492D8F}" sibTransId="{2DA095AF-B7A6-4B62-8AD7-25C177322A9D}"/>
    <dgm:cxn modelId="{EABA87F1-F235-4CD4-A88C-25783B588F1C}" type="presOf" srcId="{DF6F4534-1D00-4440-A6F1-00E0783ADFAA}" destId="{BAABE5F3-E7F0-46D4-8731-9EB7315E911C}" srcOrd="0" destOrd="0" presId="urn:microsoft.com/office/officeart/2005/8/layout/vList2"/>
    <dgm:cxn modelId="{45870CC5-6645-4E9B-932C-799B09FE65A4}" type="presParOf" srcId="{8A505FEA-284B-4D3F-9974-97AE4AC48E95}" destId="{AC23DDFA-8DC6-4284-9A07-DF6516013F73}" srcOrd="0" destOrd="0" presId="urn:microsoft.com/office/officeart/2005/8/layout/vList2"/>
    <dgm:cxn modelId="{D820ACAA-F5BA-4F49-AD98-77ED1020C43C}" type="presParOf" srcId="{8A505FEA-284B-4D3F-9974-97AE4AC48E95}" destId="{FDEAFA06-28F0-45A2-A614-6255EBBF1E67}" srcOrd="1" destOrd="0" presId="urn:microsoft.com/office/officeart/2005/8/layout/vList2"/>
    <dgm:cxn modelId="{4004F697-2F7A-4BC8-A0B7-5A3425B386A7}" type="presParOf" srcId="{8A505FEA-284B-4D3F-9974-97AE4AC48E95}" destId="{5945805F-76BD-44DD-B82D-4B8E9BEF139A}" srcOrd="2" destOrd="0" presId="urn:microsoft.com/office/officeart/2005/8/layout/vList2"/>
    <dgm:cxn modelId="{335D753F-91C9-4BD7-9EF6-D70F33C38090}" type="presParOf" srcId="{8A505FEA-284B-4D3F-9974-97AE4AC48E95}" destId="{ACA55079-9D13-4CC8-9442-CCC38E7C686C}" srcOrd="3" destOrd="0" presId="urn:microsoft.com/office/officeart/2005/8/layout/vList2"/>
    <dgm:cxn modelId="{7BC17E08-0F68-4AE6-83C1-8C1E3C766029}" type="presParOf" srcId="{8A505FEA-284B-4D3F-9974-97AE4AC48E95}" destId="{F6FC247E-CBBC-4FB2-B0F1-695A35226A69}" srcOrd="4" destOrd="0" presId="urn:microsoft.com/office/officeart/2005/8/layout/vList2"/>
    <dgm:cxn modelId="{F30112B2-D739-4A78-B21B-52C5607A86FE}" type="presParOf" srcId="{8A505FEA-284B-4D3F-9974-97AE4AC48E95}" destId="{A7887C24-4592-4066-83DF-5089B06AB6C1}" srcOrd="5" destOrd="0" presId="urn:microsoft.com/office/officeart/2005/8/layout/vList2"/>
    <dgm:cxn modelId="{8EBB1704-AE1F-49FB-A93B-BEFBFFEBD47C}" type="presParOf" srcId="{8A505FEA-284B-4D3F-9974-97AE4AC48E95}" destId="{BAABE5F3-E7F0-46D4-8731-9EB7315E911C}" srcOrd="6" destOrd="0" presId="urn:microsoft.com/office/officeart/2005/8/layout/vList2"/>
    <dgm:cxn modelId="{CD87CEAA-A512-4164-AEB2-3128B172E8F0}" type="presParOf" srcId="{8A505FEA-284B-4D3F-9974-97AE4AC48E95}" destId="{FA8901B3-72AB-4D16-8CDC-89B27A106028}" srcOrd="7" destOrd="0" presId="urn:microsoft.com/office/officeart/2005/8/layout/vList2"/>
    <dgm:cxn modelId="{A5714DA9-D766-4BD9-8F54-D93AF5BF7092}" type="presParOf" srcId="{8A505FEA-284B-4D3F-9974-97AE4AC48E95}" destId="{7C374284-8E75-49A0-A6E4-7A00AB827648}" srcOrd="8" destOrd="0" presId="urn:microsoft.com/office/officeart/2005/8/layout/vList2"/>
    <dgm:cxn modelId="{E10585D4-24FD-42C4-8409-8FB55ED3C795}" type="presParOf" srcId="{8A505FEA-284B-4D3F-9974-97AE4AC48E95}" destId="{35F3E220-0783-4611-BE44-8CF44838428D}" srcOrd="9" destOrd="0" presId="urn:microsoft.com/office/officeart/2005/8/layout/vList2"/>
    <dgm:cxn modelId="{1529CFE9-C311-4058-ABFC-E18D1BDF1348}" type="presParOf" srcId="{8A505FEA-284B-4D3F-9974-97AE4AC48E95}" destId="{53B0F422-B127-4BB3-9D91-D5D3D380DC9F}" srcOrd="10" destOrd="0" presId="urn:microsoft.com/office/officeart/2005/8/layout/vList2"/>
    <dgm:cxn modelId="{D28C2AB7-9902-4275-9834-1ED739FB4B0F}" type="presParOf" srcId="{8A505FEA-284B-4D3F-9974-97AE4AC48E95}" destId="{01097539-1FF5-4ED8-9C21-10D12AC005AC}" srcOrd="11" destOrd="0" presId="urn:microsoft.com/office/officeart/2005/8/layout/vList2"/>
    <dgm:cxn modelId="{0BE81629-4269-46B7-8C6F-D71AECC6F4E4}" type="presParOf" srcId="{8A505FEA-284B-4D3F-9974-97AE4AC48E95}" destId="{B990B7BB-5BC6-43FD-BAE6-12BD57232AC7}"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A61259E-22EE-42E1-A27A-F74A0A37CCD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C8BD1A4F-184A-435F-9EC1-31B98B462DC8}">
      <dgm:prSet phldrT="[Text]" custT="1"/>
      <dgm:spPr/>
      <dgm:t>
        <a:bodyPr/>
        <a:lstStyle/>
        <a:p>
          <a:r>
            <a:rPr lang="en-US" sz="2200" dirty="0"/>
            <a:t>Have a realistic goal</a:t>
          </a:r>
          <a:endParaRPr lang="en-PH" sz="2200" dirty="0"/>
        </a:p>
      </dgm:t>
    </dgm:pt>
    <dgm:pt modelId="{B525842B-077E-4611-B3DC-9023C3582C12}" type="parTrans" cxnId="{4B835A10-4AA8-4AFF-AA22-A53047F595FC}">
      <dgm:prSet/>
      <dgm:spPr/>
      <dgm:t>
        <a:bodyPr/>
        <a:lstStyle/>
        <a:p>
          <a:endParaRPr lang="en-PH" sz="2200"/>
        </a:p>
      </dgm:t>
    </dgm:pt>
    <dgm:pt modelId="{81164362-DC9C-4237-9DBB-38D5A45D5505}" type="sibTrans" cxnId="{4B835A10-4AA8-4AFF-AA22-A53047F595FC}">
      <dgm:prSet/>
      <dgm:spPr/>
      <dgm:t>
        <a:bodyPr/>
        <a:lstStyle/>
        <a:p>
          <a:endParaRPr lang="en-PH" sz="2200"/>
        </a:p>
      </dgm:t>
    </dgm:pt>
    <dgm:pt modelId="{6C779B3E-D335-427B-BD19-EA73B79FF365}">
      <dgm:prSet phldrT="[Text]" custT="1"/>
      <dgm:spPr/>
      <dgm:t>
        <a:bodyPr/>
        <a:lstStyle/>
        <a:p>
          <a:r>
            <a:rPr lang="en-US" sz="2200" dirty="0"/>
            <a:t>Tap into existing resources</a:t>
          </a:r>
          <a:endParaRPr lang="en-PH" sz="2200" dirty="0"/>
        </a:p>
      </dgm:t>
    </dgm:pt>
    <dgm:pt modelId="{846ECE64-2E8B-4966-9893-10E91B584059}" type="parTrans" cxnId="{790934F9-19D9-472C-87C5-094A595335F6}">
      <dgm:prSet/>
      <dgm:spPr/>
      <dgm:t>
        <a:bodyPr/>
        <a:lstStyle/>
        <a:p>
          <a:endParaRPr lang="en-PH" sz="2200"/>
        </a:p>
      </dgm:t>
    </dgm:pt>
    <dgm:pt modelId="{6B6D9E8D-6F2D-4E29-AD09-A92885A106E6}" type="sibTrans" cxnId="{790934F9-19D9-472C-87C5-094A595335F6}">
      <dgm:prSet/>
      <dgm:spPr/>
      <dgm:t>
        <a:bodyPr/>
        <a:lstStyle/>
        <a:p>
          <a:endParaRPr lang="en-PH" sz="2200"/>
        </a:p>
      </dgm:t>
    </dgm:pt>
    <dgm:pt modelId="{50611379-1221-4DD0-9AC5-FE85EF2E6168}">
      <dgm:prSet phldrT="[Text]" custT="1"/>
      <dgm:spPr/>
      <dgm:t>
        <a:bodyPr/>
        <a:lstStyle/>
        <a:p>
          <a:r>
            <a:rPr lang="en-PH" sz="2200" dirty="0"/>
            <a:t>Progress is key</a:t>
          </a:r>
        </a:p>
      </dgm:t>
    </dgm:pt>
    <dgm:pt modelId="{B967FD98-ABAA-418B-8B8E-E6DD588963C3}" type="parTrans" cxnId="{49792842-8602-4811-A123-99BA04F9452F}">
      <dgm:prSet/>
      <dgm:spPr/>
      <dgm:t>
        <a:bodyPr/>
        <a:lstStyle/>
        <a:p>
          <a:endParaRPr lang="en-PH" sz="2200"/>
        </a:p>
      </dgm:t>
    </dgm:pt>
    <dgm:pt modelId="{96C50A51-42B5-46B5-AD92-7FE8ECD9C9C6}" type="sibTrans" cxnId="{49792842-8602-4811-A123-99BA04F9452F}">
      <dgm:prSet/>
      <dgm:spPr/>
      <dgm:t>
        <a:bodyPr/>
        <a:lstStyle/>
        <a:p>
          <a:endParaRPr lang="en-PH" sz="2200"/>
        </a:p>
      </dgm:t>
    </dgm:pt>
    <dgm:pt modelId="{54284DC3-5F37-4F29-818F-5DFDEDC5C8AE}">
      <dgm:prSet phldrT="[Text]" custT="1"/>
      <dgm:spPr/>
      <dgm:t>
        <a:bodyPr/>
        <a:lstStyle/>
        <a:p>
          <a:r>
            <a:rPr lang="en-PH" sz="2200" dirty="0"/>
            <a:t>Be yourself</a:t>
          </a:r>
        </a:p>
      </dgm:t>
    </dgm:pt>
    <dgm:pt modelId="{8E5E333A-41DC-44D9-A8A9-B5065C7FDA9E}" type="parTrans" cxnId="{03CBCA5F-4144-4E68-AE01-B34C99369FF0}">
      <dgm:prSet/>
      <dgm:spPr/>
      <dgm:t>
        <a:bodyPr/>
        <a:lstStyle/>
        <a:p>
          <a:endParaRPr lang="en-PH" sz="2200"/>
        </a:p>
      </dgm:t>
    </dgm:pt>
    <dgm:pt modelId="{AB4322A5-3238-4865-A536-BA34BF8C648D}" type="sibTrans" cxnId="{03CBCA5F-4144-4E68-AE01-B34C99369FF0}">
      <dgm:prSet/>
      <dgm:spPr/>
      <dgm:t>
        <a:bodyPr/>
        <a:lstStyle/>
        <a:p>
          <a:endParaRPr lang="en-PH" sz="2200"/>
        </a:p>
      </dgm:t>
    </dgm:pt>
    <dgm:pt modelId="{24754B51-CADE-457E-BDBD-290FB81F622C}">
      <dgm:prSet phldrT="[Text]" custT="1"/>
      <dgm:spPr/>
      <dgm:t>
        <a:bodyPr/>
        <a:lstStyle/>
        <a:p>
          <a:r>
            <a:rPr lang="en-PH" sz="2200" dirty="0"/>
            <a:t>Have discipline</a:t>
          </a:r>
        </a:p>
      </dgm:t>
    </dgm:pt>
    <dgm:pt modelId="{A2A402DA-3030-41A9-8C09-834F9C3B3660}" type="parTrans" cxnId="{8E9ADA9B-7E24-4256-BDDC-D90301896283}">
      <dgm:prSet/>
      <dgm:spPr/>
      <dgm:t>
        <a:bodyPr/>
        <a:lstStyle/>
        <a:p>
          <a:endParaRPr lang="en-PH" sz="2200"/>
        </a:p>
      </dgm:t>
    </dgm:pt>
    <dgm:pt modelId="{5E4B54BC-E853-45E1-9CC7-97F0120E087F}" type="sibTrans" cxnId="{8E9ADA9B-7E24-4256-BDDC-D90301896283}">
      <dgm:prSet/>
      <dgm:spPr/>
      <dgm:t>
        <a:bodyPr/>
        <a:lstStyle/>
        <a:p>
          <a:endParaRPr lang="en-PH" sz="2200"/>
        </a:p>
      </dgm:t>
    </dgm:pt>
    <dgm:pt modelId="{72AF97AE-287B-4D42-B984-48191D88CDD8}" type="pres">
      <dgm:prSet presAssocID="{CA61259E-22EE-42E1-A27A-F74A0A37CCDD}" presName="diagram" presStyleCnt="0">
        <dgm:presLayoutVars>
          <dgm:dir/>
          <dgm:resizeHandles val="exact"/>
        </dgm:presLayoutVars>
      </dgm:prSet>
      <dgm:spPr/>
    </dgm:pt>
    <dgm:pt modelId="{CCA1F814-FFCC-45AE-8D6A-9830B4FAD2B7}" type="pres">
      <dgm:prSet presAssocID="{C8BD1A4F-184A-435F-9EC1-31B98B462DC8}" presName="node" presStyleLbl="node1" presStyleIdx="0" presStyleCnt="5">
        <dgm:presLayoutVars>
          <dgm:bulletEnabled val="1"/>
        </dgm:presLayoutVars>
      </dgm:prSet>
      <dgm:spPr/>
    </dgm:pt>
    <dgm:pt modelId="{A14A3E63-47F8-405A-9D43-4FE7FC42A42E}" type="pres">
      <dgm:prSet presAssocID="{81164362-DC9C-4237-9DBB-38D5A45D5505}" presName="sibTrans" presStyleCnt="0"/>
      <dgm:spPr/>
    </dgm:pt>
    <dgm:pt modelId="{EB610F0B-11F5-473A-BC09-6CB64F01DA29}" type="pres">
      <dgm:prSet presAssocID="{6C779B3E-D335-427B-BD19-EA73B79FF365}" presName="node" presStyleLbl="node1" presStyleIdx="1" presStyleCnt="5">
        <dgm:presLayoutVars>
          <dgm:bulletEnabled val="1"/>
        </dgm:presLayoutVars>
      </dgm:prSet>
      <dgm:spPr/>
    </dgm:pt>
    <dgm:pt modelId="{6A97109A-E937-4857-87B1-2CF987784B75}" type="pres">
      <dgm:prSet presAssocID="{6B6D9E8D-6F2D-4E29-AD09-A92885A106E6}" presName="sibTrans" presStyleCnt="0"/>
      <dgm:spPr/>
    </dgm:pt>
    <dgm:pt modelId="{EB92940B-3731-40D4-AD8A-9F6D92C04405}" type="pres">
      <dgm:prSet presAssocID="{50611379-1221-4DD0-9AC5-FE85EF2E6168}" presName="node" presStyleLbl="node1" presStyleIdx="2" presStyleCnt="5">
        <dgm:presLayoutVars>
          <dgm:bulletEnabled val="1"/>
        </dgm:presLayoutVars>
      </dgm:prSet>
      <dgm:spPr/>
    </dgm:pt>
    <dgm:pt modelId="{BF04B8FB-16EB-4362-9437-8155027940CF}" type="pres">
      <dgm:prSet presAssocID="{96C50A51-42B5-46B5-AD92-7FE8ECD9C9C6}" presName="sibTrans" presStyleCnt="0"/>
      <dgm:spPr/>
    </dgm:pt>
    <dgm:pt modelId="{BF3B12AA-EEC7-4EBC-96B2-D09073D24A02}" type="pres">
      <dgm:prSet presAssocID="{54284DC3-5F37-4F29-818F-5DFDEDC5C8AE}" presName="node" presStyleLbl="node1" presStyleIdx="3" presStyleCnt="5">
        <dgm:presLayoutVars>
          <dgm:bulletEnabled val="1"/>
        </dgm:presLayoutVars>
      </dgm:prSet>
      <dgm:spPr/>
    </dgm:pt>
    <dgm:pt modelId="{6F19B6DE-263C-4B36-A4A1-EB6DE09EDE97}" type="pres">
      <dgm:prSet presAssocID="{AB4322A5-3238-4865-A536-BA34BF8C648D}" presName="sibTrans" presStyleCnt="0"/>
      <dgm:spPr/>
    </dgm:pt>
    <dgm:pt modelId="{46E39290-03C1-463F-8165-68102F3CCB8A}" type="pres">
      <dgm:prSet presAssocID="{24754B51-CADE-457E-BDBD-290FB81F622C}" presName="node" presStyleLbl="node1" presStyleIdx="4" presStyleCnt="5">
        <dgm:presLayoutVars>
          <dgm:bulletEnabled val="1"/>
        </dgm:presLayoutVars>
      </dgm:prSet>
      <dgm:spPr/>
    </dgm:pt>
  </dgm:ptLst>
  <dgm:cxnLst>
    <dgm:cxn modelId="{D13B3904-43BF-49C7-9C1F-98DF9AAEABC2}" type="presOf" srcId="{50611379-1221-4DD0-9AC5-FE85EF2E6168}" destId="{EB92940B-3731-40D4-AD8A-9F6D92C04405}" srcOrd="0" destOrd="0" presId="urn:microsoft.com/office/officeart/2005/8/layout/default"/>
    <dgm:cxn modelId="{4B835A10-4AA8-4AFF-AA22-A53047F595FC}" srcId="{CA61259E-22EE-42E1-A27A-F74A0A37CCDD}" destId="{C8BD1A4F-184A-435F-9EC1-31B98B462DC8}" srcOrd="0" destOrd="0" parTransId="{B525842B-077E-4611-B3DC-9023C3582C12}" sibTransId="{81164362-DC9C-4237-9DBB-38D5A45D5505}"/>
    <dgm:cxn modelId="{69BACF31-DF9D-41C4-B91E-EDD51AD18AAB}" type="presOf" srcId="{24754B51-CADE-457E-BDBD-290FB81F622C}" destId="{46E39290-03C1-463F-8165-68102F3CCB8A}" srcOrd="0" destOrd="0" presId="urn:microsoft.com/office/officeart/2005/8/layout/default"/>
    <dgm:cxn modelId="{03CBCA5F-4144-4E68-AE01-B34C99369FF0}" srcId="{CA61259E-22EE-42E1-A27A-F74A0A37CCDD}" destId="{54284DC3-5F37-4F29-818F-5DFDEDC5C8AE}" srcOrd="3" destOrd="0" parTransId="{8E5E333A-41DC-44D9-A8A9-B5065C7FDA9E}" sibTransId="{AB4322A5-3238-4865-A536-BA34BF8C648D}"/>
    <dgm:cxn modelId="{49792842-8602-4811-A123-99BA04F9452F}" srcId="{CA61259E-22EE-42E1-A27A-F74A0A37CCDD}" destId="{50611379-1221-4DD0-9AC5-FE85EF2E6168}" srcOrd="2" destOrd="0" parTransId="{B967FD98-ABAA-418B-8B8E-E6DD588963C3}" sibTransId="{96C50A51-42B5-46B5-AD92-7FE8ECD9C9C6}"/>
    <dgm:cxn modelId="{592F7347-AD96-48FA-BF82-C0976F149761}" type="presOf" srcId="{C8BD1A4F-184A-435F-9EC1-31B98B462DC8}" destId="{CCA1F814-FFCC-45AE-8D6A-9830B4FAD2B7}" srcOrd="0" destOrd="0" presId="urn:microsoft.com/office/officeart/2005/8/layout/default"/>
    <dgm:cxn modelId="{1BCAD255-BEEB-4AE2-911B-92413A97D225}" type="presOf" srcId="{CA61259E-22EE-42E1-A27A-F74A0A37CCDD}" destId="{72AF97AE-287B-4D42-B984-48191D88CDD8}" srcOrd="0" destOrd="0" presId="urn:microsoft.com/office/officeart/2005/8/layout/default"/>
    <dgm:cxn modelId="{CE39D291-5174-4A61-8F1D-3E60727BED6C}" type="presOf" srcId="{6C779B3E-D335-427B-BD19-EA73B79FF365}" destId="{EB610F0B-11F5-473A-BC09-6CB64F01DA29}" srcOrd="0" destOrd="0" presId="urn:microsoft.com/office/officeart/2005/8/layout/default"/>
    <dgm:cxn modelId="{8E9ADA9B-7E24-4256-BDDC-D90301896283}" srcId="{CA61259E-22EE-42E1-A27A-F74A0A37CCDD}" destId="{24754B51-CADE-457E-BDBD-290FB81F622C}" srcOrd="4" destOrd="0" parTransId="{A2A402DA-3030-41A9-8C09-834F9C3B3660}" sibTransId="{5E4B54BC-E853-45E1-9CC7-97F0120E087F}"/>
    <dgm:cxn modelId="{964BE9E0-9FB3-4A26-8954-BCFB181D9F15}" type="presOf" srcId="{54284DC3-5F37-4F29-818F-5DFDEDC5C8AE}" destId="{BF3B12AA-EEC7-4EBC-96B2-D09073D24A02}" srcOrd="0" destOrd="0" presId="urn:microsoft.com/office/officeart/2005/8/layout/default"/>
    <dgm:cxn modelId="{790934F9-19D9-472C-87C5-094A595335F6}" srcId="{CA61259E-22EE-42E1-A27A-F74A0A37CCDD}" destId="{6C779B3E-D335-427B-BD19-EA73B79FF365}" srcOrd="1" destOrd="0" parTransId="{846ECE64-2E8B-4966-9893-10E91B584059}" sibTransId="{6B6D9E8D-6F2D-4E29-AD09-A92885A106E6}"/>
    <dgm:cxn modelId="{AB486D12-0F73-4A1F-8170-D01B9E9A53A6}" type="presParOf" srcId="{72AF97AE-287B-4D42-B984-48191D88CDD8}" destId="{CCA1F814-FFCC-45AE-8D6A-9830B4FAD2B7}" srcOrd="0" destOrd="0" presId="urn:microsoft.com/office/officeart/2005/8/layout/default"/>
    <dgm:cxn modelId="{D95B9A82-E563-4C5F-9E2A-0EFD01611F1A}" type="presParOf" srcId="{72AF97AE-287B-4D42-B984-48191D88CDD8}" destId="{A14A3E63-47F8-405A-9D43-4FE7FC42A42E}" srcOrd="1" destOrd="0" presId="urn:microsoft.com/office/officeart/2005/8/layout/default"/>
    <dgm:cxn modelId="{C94EE8AC-BB11-4123-9992-7AC46B564444}" type="presParOf" srcId="{72AF97AE-287B-4D42-B984-48191D88CDD8}" destId="{EB610F0B-11F5-473A-BC09-6CB64F01DA29}" srcOrd="2" destOrd="0" presId="urn:microsoft.com/office/officeart/2005/8/layout/default"/>
    <dgm:cxn modelId="{143726CC-4477-49AE-96FA-F75BA0360DA2}" type="presParOf" srcId="{72AF97AE-287B-4D42-B984-48191D88CDD8}" destId="{6A97109A-E937-4857-87B1-2CF987784B75}" srcOrd="3" destOrd="0" presId="urn:microsoft.com/office/officeart/2005/8/layout/default"/>
    <dgm:cxn modelId="{03E7AB75-805C-4344-B304-9EF9DF2AD9E9}" type="presParOf" srcId="{72AF97AE-287B-4D42-B984-48191D88CDD8}" destId="{EB92940B-3731-40D4-AD8A-9F6D92C04405}" srcOrd="4" destOrd="0" presId="urn:microsoft.com/office/officeart/2005/8/layout/default"/>
    <dgm:cxn modelId="{9AC9B3E6-FA4D-4FFC-8F3F-B33BB37F0272}" type="presParOf" srcId="{72AF97AE-287B-4D42-B984-48191D88CDD8}" destId="{BF04B8FB-16EB-4362-9437-8155027940CF}" srcOrd="5" destOrd="0" presId="urn:microsoft.com/office/officeart/2005/8/layout/default"/>
    <dgm:cxn modelId="{730B6408-84A7-4EDC-8E79-51D244BDC652}" type="presParOf" srcId="{72AF97AE-287B-4D42-B984-48191D88CDD8}" destId="{BF3B12AA-EEC7-4EBC-96B2-D09073D24A02}" srcOrd="6" destOrd="0" presId="urn:microsoft.com/office/officeart/2005/8/layout/default"/>
    <dgm:cxn modelId="{3328FD46-5C28-4A2C-A0C1-A6DF7DC33972}" type="presParOf" srcId="{72AF97AE-287B-4D42-B984-48191D88CDD8}" destId="{6F19B6DE-263C-4B36-A4A1-EB6DE09EDE97}" srcOrd="7" destOrd="0" presId="urn:microsoft.com/office/officeart/2005/8/layout/default"/>
    <dgm:cxn modelId="{17420B27-D43A-42EA-BAAF-531E2824C6BB}" type="presParOf" srcId="{72AF97AE-287B-4D42-B984-48191D88CDD8}" destId="{46E39290-03C1-463F-8165-68102F3CCB8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D8178A4-3375-4F46-8907-4C006FD6069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A2E7F205-14F3-4479-A635-F7F8916B31C9}">
      <dgm:prSet phldrT="[Text]" custT="1"/>
      <dgm:spPr/>
      <dgm:t>
        <a:bodyPr/>
        <a:lstStyle/>
        <a:p>
          <a:r>
            <a:rPr lang="en-PH" sz="1800" dirty="0"/>
            <a:t>Holding workplace induction programs</a:t>
          </a:r>
        </a:p>
      </dgm:t>
    </dgm:pt>
    <dgm:pt modelId="{175B03B6-92D5-4123-A845-EB6EB8204C8F}" type="parTrans" cxnId="{092497E5-AE93-47B3-8D06-45090E3DD2B2}">
      <dgm:prSet/>
      <dgm:spPr/>
      <dgm:t>
        <a:bodyPr/>
        <a:lstStyle/>
        <a:p>
          <a:endParaRPr lang="en-PH" sz="1800"/>
        </a:p>
      </dgm:t>
    </dgm:pt>
    <dgm:pt modelId="{EC3BC305-2214-42C3-80FD-85958B2A5E48}" type="sibTrans" cxnId="{092497E5-AE93-47B3-8D06-45090E3DD2B2}">
      <dgm:prSet/>
      <dgm:spPr/>
      <dgm:t>
        <a:bodyPr/>
        <a:lstStyle/>
        <a:p>
          <a:endParaRPr lang="en-PH" sz="1800"/>
        </a:p>
      </dgm:t>
    </dgm:pt>
    <dgm:pt modelId="{D7FC56E3-9182-44B9-808C-C06D6AE0E66D}">
      <dgm:prSet custT="1"/>
      <dgm:spPr/>
      <dgm:t>
        <a:bodyPr/>
        <a:lstStyle/>
        <a:p>
          <a:r>
            <a:rPr lang="en-US" sz="1800" dirty="0"/>
            <a:t>Complying with existing human rights standards and goals, including creating effective remedies in cases of human rights breaches</a:t>
          </a:r>
          <a:endParaRPr lang="en-PH" sz="1800" dirty="0"/>
        </a:p>
      </dgm:t>
    </dgm:pt>
    <dgm:pt modelId="{CAF9AC83-A06C-4742-9490-DCA0A946903A}" type="parTrans" cxnId="{E5213D8B-0059-442E-8A35-D91077ED5DFF}">
      <dgm:prSet/>
      <dgm:spPr/>
      <dgm:t>
        <a:bodyPr/>
        <a:lstStyle/>
        <a:p>
          <a:endParaRPr lang="en-PH"/>
        </a:p>
      </dgm:t>
    </dgm:pt>
    <dgm:pt modelId="{1CB10F51-4008-4D8D-A11B-29433D1659FC}" type="sibTrans" cxnId="{E5213D8B-0059-442E-8A35-D91077ED5DFF}">
      <dgm:prSet/>
      <dgm:spPr/>
      <dgm:t>
        <a:bodyPr/>
        <a:lstStyle/>
        <a:p>
          <a:endParaRPr lang="en-PH"/>
        </a:p>
      </dgm:t>
    </dgm:pt>
    <dgm:pt modelId="{5B265990-1DD2-4958-8CBE-D9BC39FB48FC}">
      <dgm:prSet custT="1"/>
      <dgm:spPr/>
      <dgm:t>
        <a:bodyPr/>
        <a:lstStyle/>
        <a:p>
          <a:r>
            <a:rPr lang="en-US" sz="1800" dirty="0"/>
            <a:t>Prohibiting and eliminating all forms of discrimination in the preservation of rights</a:t>
          </a:r>
          <a:endParaRPr lang="en-PH" sz="1800" dirty="0"/>
        </a:p>
      </dgm:t>
    </dgm:pt>
    <dgm:pt modelId="{5A72FE1D-2795-4834-BF01-7400C3459497}" type="parTrans" cxnId="{D8D4F53D-CF2B-44EF-836F-226AD3034367}">
      <dgm:prSet/>
      <dgm:spPr/>
      <dgm:t>
        <a:bodyPr/>
        <a:lstStyle/>
        <a:p>
          <a:endParaRPr lang="en-PH"/>
        </a:p>
      </dgm:t>
    </dgm:pt>
    <dgm:pt modelId="{3B497C95-B463-4FBB-92AE-3A7BE28EA9F0}" type="sibTrans" cxnId="{D8D4F53D-CF2B-44EF-836F-226AD3034367}">
      <dgm:prSet/>
      <dgm:spPr/>
      <dgm:t>
        <a:bodyPr/>
        <a:lstStyle/>
        <a:p>
          <a:endParaRPr lang="en-PH"/>
        </a:p>
      </dgm:t>
    </dgm:pt>
    <dgm:pt modelId="{411F64E0-EEB9-49A0-A4F5-61326D144FE3}">
      <dgm:prSet custT="1"/>
      <dgm:spPr/>
      <dgm:t>
        <a:bodyPr/>
        <a:lstStyle/>
        <a:p>
          <a:r>
            <a:rPr lang="en-US" sz="1800" dirty="0" err="1"/>
            <a:t>Prioritising</a:t>
          </a:r>
          <a:r>
            <a:rPr lang="en-US" sz="1800" dirty="0"/>
            <a:t> people who came from </a:t>
          </a:r>
          <a:r>
            <a:rPr lang="en-US" sz="1800" dirty="0" err="1"/>
            <a:t>marginalised</a:t>
          </a:r>
          <a:r>
            <a:rPr lang="en-US" sz="1800" dirty="0"/>
            <a:t> and vulnerable groups</a:t>
          </a:r>
          <a:endParaRPr lang="en-PH" sz="1800" dirty="0"/>
        </a:p>
      </dgm:t>
    </dgm:pt>
    <dgm:pt modelId="{13F08B3C-62BD-4BBE-A977-D42E7EBA0C20}" type="parTrans" cxnId="{44151860-74A7-4872-8EC5-13BC972FBF0A}">
      <dgm:prSet/>
      <dgm:spPr/>
      <dgm:t>
        <a:bodyPr/>
        <a:lstStyle/>
        <a:p>
          <a:endParaRPr lang="en-PH"/>
        </a:p>
      </dgm:t>
    </dgm:pt>
    <dgm:pt modelId="{EC1CA264-FBB5-40BC-B2DC-0D48E3C10FBD}" type="sibTrans" cxnId="{44151860-74A7-4872-8EC5-13BC972FBF0A}">
      <dgm:prSet/>
      <dgm:spPr/>
      <dgm:t>
        <a:bodyPr/>
        <a:lstStyle/>
        <a:p>
          <a:endParaRPr lang="en-PH"/>
        </a:p>
      </dgm:t>
    </dgm:pt>
    <dgm:pt modelId="{B8A7BDDB-6257-42E9-929D-9B8EB930E08E}">
      <dgm:prSet custT="1"/>
      <dgm:spPr/>
      <dgm:t>
        <a:bodyPr/>
        <a:lstStyle/>
        <a:p>
          <a:r>
            <a:rPr lang="en-US" sz="1800" dirty="0"/>
            <a:t>Involving employees in the decision-making process</a:t>
          </a:r>
          <a:endParaRPr lang="en-PH" sz="1800" dirty="0"/>
        </a:p>
      </dgm:t>
    </dgm:pt>
    <dgm:pt modelId="{BE1ECCBF-FBB7-470B-934C-E1D0A1BD65E1}" type="parTrans" cxnId="{9F12B2C1-C386-4DD3-89F5-F4617B73A81C}">
      <dgm:prSet/>
      <dgm:spPr/>
      <dgm:t>
        <a:bodyPr/>
        <a:lstStyle/>
        <a:p>
          <a:endParaRPr lang="en-PH"/>
        </a:p>
      </dgm:t>
    </dgm:pt>
    <dgm:pt modelId="{FF31C801-7B61-4C27-B743-3FBEBC44BDF1}" type="sibTrans" cxnId="{9F12B2C1-C386-4DD3-89F5-F4617B73A81C}">
      <dgm:prSet/>
      <dgm:spPr/>
      <dgm:t>
        <a:bodyPr/>
        <a:lstStyle/>
        <a:p>
          <a:endParaRPr lang="en-PH"/>
        </a:p>
      </dgm:t>
    </dgm:pt>
    <dgm:pt modelId="{6FBACB5C-9978-4EF6-BA67-E15CEFD3252D}">
      <dgm:prSet custT="1"/>
      <dgm:spPr/>
      <dgm:t>
        <a:bodyPr/>
        <a:lstStyle/>
        <a:p>
          <a:r>
            <a:rPr lang="en-US" sz="1800" dirty="0"/>
            <a:t>Using general guidelines and standards for approaching specific tasks and issues</a:t>
          </a:r>
          <a:endParaRPr lang="en-PH" sz="1800" dirty="0"/>
        </a:p>
      </dgm:t>
    </dgm:pt>
    <dgm:pt modelId="{F7731494-B705-4B0D-AC40-6A24C0754FCA}" type="parTrans" cxnId="{A0EDC7F6-17F7-4084-95FB-7C739004C9A3}">
      <dgm:prSet/>
      <dgm:spPr/>
      <dgm:t>
        <a:bodyPr/>
        <a:lstStyle/>
        <a:p>
          <a:endParaRPr lang="en-PH"/>
        </a:p>
      </dgm:t>
    </dgm:pt>
    <dgm:pt modelId="{77D81048-CA32-4F1A-8F8F-A6EA5E03A2B6}" type="sibTrans" cxnId="{A0EDC7F6-17F7-4084-95FB-7C739004C9A3}">
      <dgm:prSet/>
      <dgm:spPr/>
      <dgm:t>
        <a:bodyPr/>
        <a:lstStyle/>
        <a:p>
          <a:endParaRPr lang="en-PH"/>
        </a:p>
      </dgm:t>
    </dgm:pt>
    <dgm:pt modelId="{48357FD1-2A2A-4A94-8834-3D8186EAE70F}">
      <dgm:prSet custT="1"/>
      <dgm:spPr/>
      <dgm:t>
        <a:bodyPr/>
        <a:lstStyle/>
        <a:p>
          <a:r>
            <a:rPr lang="en-US" sz="1800"/>
            <a:t>Understanding the Code of practice at all levels of the organisation</a:t>
          </a:r>
          <a:endParaRPr lang="en-PH" sz="1800" dirty="0"/>
        </a:p>
      </dgm:t>
    </dgm:pt>
    <dgm:pt modelId="{522F136C-3DB8-461C-80A7-CD0565E7AE4F}" type="parTrans" cxnId="{9E198159-8AE1-479A-AD43-4F95BE838060}">
      <dgm:prSet/>
      <dgm:spPr/>
      <dgm:t>
        <a:bodyPr/>
        <a:lstStyle/>
        <a:p>
          <a:endParaRPr lang="en-PH"/>
        </a:p>
      </dgm:t>
    </dgm:pt>
    <dgm:pt modelId="{17FC1370-2DA0-4E05-9A8C-F8368EF74CA3}" type="sibTrans" cxnId="{9E198159-8AE1-479A-AD43-4F95BE838060}">
      <dgm:prSet/>
      <dgm:spPr/>
      <dgm:t>
        <a:bodyPr/>
        <a:lstStyle/>
        <a:p>
          <a:endParaRPr lang="en-PH"/>
        </a:p>
      </dgm:t>
    </dgm:pt>
    <dgm:pt modelId="{B3AE6C1B-2E9D-4138-9F3A-CD0AA0861A32}" type="pres">
      <dgm:prSet presAssocID="{9D8178A4-3375-4F46-8907-4C006FD60696}" presName="linear" presStyleCnt="0">
        <dgm:presLayoutVars>
          <dgm:animLvl val="lvl"/>
          <dgm:resizeHandles val="exact"/>
        </dgm:presLayoutVars>
      </dgm:prSet>
      <dgm:spPr/>
    </dgm:pt>
    <dgm:pt modelId="{FA33F80A-F61C-47C7-B45A-74A12C9AC0C0}" type="pres">
      <dgm:prSet presAssocID="{A2E7F205-14F3-4479-A635-F7F8916B31C9}" presName="parentText" presStyleLbl="node1" presStyleIdx="0" presStyleCnt="7">
        <dgm:presLayoutVars>
          <dgm:chMax val="0"/>
          <dgm:bulletEnabled val="1"/>
        </dgm:presLayoutVars>
      </dgm:prSet>
      <dgm:spPr/>
    </dgm:pt>
    <dgm:pt modelId="{D8C892FD-6FAA-4C6F-AF93-552B45EF8D05}" type="pres">
      <dgm:prSet presAssocID="{EC3BC305-2214-42C3-80FD-85958B2A5E48}" presName="spacer" presStyleCnt="0"/>
      <dgm:spPr/>
    </dgm:pt>
    <dgm:pt modelId="{BB455474-5010-4180-BB1A-43202443BC10}" type="pres">
      <dgm:prSet presAssocID="{D7FC56E3-9182-44B9-808C-C06D6AE0E66D}" presName="parentText" presStyleLbl="node1" presStyleIdx="1" presStyleCnt="7">
        <dgm:presLayoutVars>
          <dgm:chMax val="0"/>
          <dgm:bulletEnabled val="1"/>
        </dgm:presLayoutVars>
      </dgm:prSet>
      <dgm:spPr/>
    </dgm:pt>
    <dgm:pt modelId="{55CFF2C3-E9F1-420B-875E-4899CDC91DF2}" type="pres">
      <dgm:prSet presAssocID="{1CB10F51-4008-4D8D-A11B-29433D1659FC}" presName="spacer" presStyleCnt="0"/>
      <dgm:spPr/>
    </dgm:pt>
    <dgm:pt modelId="{3D7FD0B9-42F0-4B92-BEDB-D5EE070C90EB}" type="pres">
      <dgm:prSet presAssocID="{5B265990-1DD2-4958-8CBE-D9BC39FB48FC}" presName="parentText" presStyleLbl="node1" presStyleIdx="2" presStyleCnt="7">
        <dgm:presLayoutVars>
          <dgm:chMax val="0"/>
          <dgm:bulletEnabled val="1"/>
        </dgm:presLayoutVars>
      </dgm:prSet>
      <dgm:spPr/>
    </dgm:pt>
    <dgm:pt modelId="{D178D40B-E3B5-46FD-97DF-0741B725B9E1}" type="pres">
      <dgm:prSet presAssocID="{3B497C95-B463-4FBB-92AE-3A7BE28EA9F0}" presName="spacer" presStyleCnt="0"/>
      <dgm:spPr/>
    </dgm:pt>
    <dgm:pt modelId="{EFCF0801-CA4B-42CC-8560-CCDBCBA9774F}" type="pres">
      <dgm:prSet presAssocID="{411F64E0-EEB9-49A0-A4F5-61326D144FE3}" presName="parentText" presStyleLbl="node1" presStyleIdx="3" presStyleCnt="7">
        <dgm:presLayoutVars>
          <dgm:chMax val="0"/>
          <dgm:bulletEnabled val="1"/>
        </dgm:presLayoutVars>
      </dgm:prSet>
      <dgm:spPr/>
    </dgm:pt>
    <dgm:pt modelId="{5C547602-523F-4272-98C4-4817DBADC85D}" type="pres">
      <dgm:prSet presAssocID="{EC1CA264-FBB5-40BC-B2DC-0D48E3C10FBD}" presName="spacer" presStyleCnt="0"/>
      <dgm:spPr/>
    </dgm:pt>
    <dgm:pt modelId="{1763782C-96E0-42A2-8705-860923F03B21}" type="pres">
      <dgm:prSet presAssocID="{B8A7BDDB-6257-42E9-929D-9B8EB930E08E}" presName="parentText" presStyleLbl="node1" presStyleIdx="4" presStyleCnt="7">
        <dgm:presLayoutVars>
          <dgm:chMax val="0"/>
          <dgm:bulletEnabled val="1"/>
        </dgm:presLayoutVars>
      </dgm:prSet>
      <dgm:spPr/>
    </dgm:pt>
    <dgm:pt modelId="{9D3E2099-0AE1-4AF2-A478-B6AB13E8E8E4}" type="pres">
      <dgm:prSet presAssocID="{FF31C801-7B61-4C27-B743-3FBEBC44BDF1}" presName="spacer" presStyleCnt="0"/>
      <dgm:spPr/>
    </dgm:pt>
    <dgm:pt modelId="{2E318E6A-5884-4A1B-905E-278E0FA82EA1}" type="pres">
      <dgm:prSet presAssocID="{6FBACB5C-9978-4EF6-BA67-E15CEFD3252D}" presName="parentText" presStyleLbl="node1" presStyleIdx="5" presStyleCnt="7">
        <dgm:presLayoutVars>
          <dgm:chMax val="0"/>
          <dgm:bulletEnabled val="1"/>
        </dgm:presLayoutVars>
      </dgm:prSet>
      <dgm:spPr/>
    </dgm:pt>
    <dgm:pt modelId="{8F81442C-7654-4EAE-801D-D8302B4ED369}" type="pres">
      <dgm:prSet presAssocID="{77D81048-CA32-4F1A-8F8F-A6EA5E03A2B6}" presName="spacer" presStyleCnt="0"/>
      <dgm:spPr/>
    </dgm:pt>
    <dgm:pt modelId="{FE2B84E8-62AB-494F-A8F9-CBA641E2A2CA}" type="pres">
      <dgm:prSet presAssocID="{48357FD1-2A2A-4A94-8834-3D8186EAE70F}" presName="parentText" presStyleLbl="node1" presStyleIdx="6" presStyleCnt="7">
        <dgm:presLayoutVars>
          <dgm:chMax val="0"/>
          <dgm:bulletEnabled val="1"/>
        </dgm:presLayoutVars>
      </dgm:prSet>
      <dgm:spPr/>
    </dgm:pt>
  </dgm:ptLst>
  <dgm:cxnLst>
    <dgm:cxn modelId="{C60AB30F-90BF-439B-9CB5-46085BD7E938}" type="presOf" srcId="{48357FD1-2A2A-4A94-8834-3D8186EAE70F}" destId="{FE2B84E8-62AB-494F-A8F9-CBA641E2A2CA}" srcOrd="0" destOrd="0" presId="urn:microsoft.com/office/officeart/2005/8/layout/vList2"/>
    <dgm:cxn modelId="{D8D4F53D-CF2B-44EF-836F-226AD3034367}" srcId="{9D8178A4-3375-4F46-8907-4C006FD60696}" destId="{5B265990-1DD2-4958-8CBE-D9BC39FB48FC}" srcOrd="2" destOrd="0" parTransId="{5A72FE1D-2795-4834-BF01-7400C3459497}" sibTransId="{3B497C95-B463-4FBB-92AE-3A7BE28EA9F0}"/>
    <dgm:cxn modelId="{44151860-74A7-4872-8EC5-13BC972FBF0A}" srcId="{9D8178A4-3375-4F46-8907-4C006FD60696}" destId="{411F64E0-EEB9-49A0-A4F5-61326D144FE3}" srcOrd="3" destOrd="0" parTransId="{13F08B3C-62BD-4BBE-A977-D42E7EBA0C20}" sibTransId="{EC1CA264-FBB5-40BC-B2DC-0D48E3C10FBD}"/>
    <dgm:cxn modelId="{656EFE4E-B10D-4CA3-89BF-89DEB9AAC889}" type="presOf" srcId="{9D8178A4-3375-4F46-8907-4C006FD60696}" destId="{B3AE6C1B-2E9D-4138-9F3A-CD0AA0861A32}" srcOrd="0" destOrd="0" presId="urn:microsoft.com/office/officeart/2005/8/layout/vList2"/>
    <dgm:cxn modelId="{62F28474-0A56-47A7-ACCE-0E094DD1BB1B}" type="presOf" srcId="{6FBACB5C-9978-4EF6-BA67-E15CEFD3252D}" destId="{2E318E6A-5884-4A1B-905E-278E0FA82EA1}" srcOrd="0" destOrd="0" presId="urn:microsoft.com/office/officeart/2005/8/layout/vList2"/>
    <dgm:cxn modelId="{9E198159-8AE1-479A-AD43-4F95BE838060}" srcId="{9D8178A4-3375-4F46-8907-4C006FD60696}" destId="{48357FD1-2A2A-4A94-8834-3D8186EAE70F}" srcOrd="6" destOrd="0" parTransId="{522F136C-3DB8-461C-80A7-CD0565E7AE4F}" sibTransId="{17FC1370-2DA0-4E05-9A8C-F8368EF74CA3}"/>
    <dgm:cxn modelId="{B9C8517B-2E19-4387-84EB-41E8279D6738}" type="presOf" srcId="{5B265990-1DD2-4958-8CBE-D9BC39FB48FC}" destId="{3D7FD0B9-42F0-4B92-BEDB-D5EE070C90EB}" srcOrd="0" destOrd="0" presId="urn:microsoft.com/office/officeart/2005/8/layout/vList2"/>
    <dgm:cxn modelId="{0136C588-9F2E-4986-B05D-F88F8F4617B6}" type="presOf" srcId="{B8A7BDDB-6257-42E9-929D-9B8EB930E08E}" destId="{1763782C-96E0-42A2-8705-860923F03B21}" srcOrd="0" destOrd="0" presId="urn:microsoft.com/office/officeart/2005/8/layout/vList2"/>
    <dgm:cxn modelId="{E5213D8B-0059-442E-8A35-D91077ED5DFF}" srcId="{9D8178A4-3375-4F46-8907-4C006FD60696}" destId="{D7FC56E3-9182-44B9-808C-C06D6AE0E66D}" srcOrd="1" destOrd="0" parTransId="{CAF9AC83-A06C-4742-9490-DCA0A946903A}" sibTransId="{1CB10F51-4008-4D8D-A11B-29433D1659FC}"/>
    <dgm:cxn modelId="{9F12B2C1-C386-4DD3-89F5-F4617B73A81C}" srcId="{9D8178A4-3375-4F46-8907-4C006FD60696}" destId="{B8A7BDDB-6257-42E9-929D-9B8EB930E08E}" srcOrd="4" destOrd="0" parTransId="{BE1ECCBF-FBB7-470B-934C-E1D0A1BD65E1}" sibTransId="{FF31C801-7B61-4C27-B743-3FBEBC44BDF1}"/>
    <dgm:cxn modelId="{955ECECA-E3E2-449D-AAC7-88DC6D4F892B}" type="presOf" srcId="{A2E7F205-14F3-4479-A635-F7F8916B31C9}" destId="{FA33F80A-F61C-47C7-B45A-74A12C9AC0C0}" srcOrd="0" destOrd="0" presId="urn:microsoft.com/office/officeart/2005/8/layout/vList2"/>
    <dgm:cxn modelId="{6F588FD7-7522-4BE0-BC33-A014C0B75980}" type="presOf" srcId="{411F64E0-EEB9-49A0-A4F5-61326D144FE3}" destId="{EFCF0801-CA4B-42CC-8560-CCDBCBA9774F}" srcOrd="0" destOrd="0" presId="urn:microsoft.com/office/officeart/2005/8/layout/vList2"/>
    <dgm:cxn modelId="{F35726E0-4F67-4826-843E-C14357AE97CB}" type="presOf" srcId="{D7FC56E3-9182-44B9-808C-C06D6AE0E66D}" destId="{BB455474-5010-4180-BB1A-43202443BC10}" srcOrd="0" destOrd="0" presId="urn:microsoft.com/office/officeart/2005/8/layout/vList2"/>
    <dgm:cxn modelId="{092497E5-AE93-47B3-8D06-45090E3DD2B2}" srcId="{9D8178A4-3375-4F46-8907-4C006FD60696}" destId="{A2E7F205-14F3-4479-A635-F7F8916B31C9}" srcOrd="0" destOrd="0" parTransId="{175B03B6-92D5-4123-A845-EB6EB8204C8F}" sibTransId="{EC3BC305-2214-42C3-80FD-85958B2A5E48}"/>
    <dgm:cxn modelId="{A0EDC7F6-17F7-4084-95FB-7C739004C9A3}" srcId="{9D8178A4-3375-4F46-8907-4C006FD60696}" destId="{6FBACB5C-9978-4EF6-BA67-E15CEFD3252D}" srcOrd="5" destOrd="0" parTransId="{F7731494-B705-4B0D-AC40-6A24C0754FCA}" sibTransId="{77D81048-CA32-4F1A-8F8F-A6EA5E03A2B6}"/>
    <dgm:cxn modelId="{F3EAF179-C321-4D22-948D-F29C92420D9E}" type="presParOf" srcId="{B3AE6C1B-2E9D-4138-9F3A-CD0AA0861A32}" destId="{FA33F80A-F61C-47C7-B45A-74A12C9AC0C0}" srcOrd="0" destOrd="0" presId="urn:microsoft.com/office/officeart/2005/8/layout/vList2"/>
    <dgm:cxn modelId="{4ABEC5C5-0406-44F8-9572-52E2FCACF479}" type="presParOf" srcId="{B3AE6C1B-2E9D-4138-9F3A-CD0AA0861A32}" destId="{D8C892FD-6FAA-4C6F-AF93-552B45EF8D05}" srcOrd="1" destOrd="0" presId="urn:microsoft.com/office/officeart/2005/8/layout/vList2"/>
    <dgm:cxn modelId="{D6AF163F-F2F9-42F0-8F65-F40C1BBC713A}" type="presParOf" srcId="{B3AE6C1B-2E9D-4138-9F3A-CD0AA0861A32}" destId="{BB455474-5010-4180-BB1A-43202443BC10}" srcOrd="2" destOrd="0" presId="urn:microsoft.com/office/officeart/2005/8/layout/vList2"/>
    <dgm:cxn modelId="{C34EC3CA-8392-4C44-88DF-D25BB0B9AD91}" type="presParOf" srcId="{B3AE6C1B-2E9D-4138-9F3A-CD0AA0861A32}" destId="{55CFF2C3-E9F1-420B-875E-4899CDC91DF2}" srcOrd="3" destOrd="0" presId="urn:microsoft.com/office/officeart/2005/8/layout/vList2"/>
    <dgm:cxn modelId="{3DC3EC3F-0436-47A0-9AFD-EB9BA76D5E1D}" type="presParOf" srcId="{B3AE6C1B-2E9D-4138-9F3A-CD0AA0861A32}" destId="{3D7FD0B9-42F0-4B92-BEDB-D5EE070C90EB}" srcOrd="4" destOrd="0" presId="urn:microsoft.com/office/officeart/2005/8/layout/vList2"/>
    <dgm:cxn modelId="{C4BB54F5-C222-48CA-B195-68D0901720B5}" type="presParOf" srcId="{B3AE6C1B-2E9D-4138-9F3A-CD0AA0861A32}" destId="{D178D40B-E3B5-46FD-97DF-0741B725B9E1}" srcOrd="5" destOrd="0" presId="urn:microsoft.com/office/officeart/2005/8/layout/vList2"/>
    <dgm:cxn modelId="{370DA623-8EFA-467F-8BFA-8930E8D56A9E}" type="presParOf" srcId="{B3AE6C1B-2E9D-4138-9F3A-CD0AA0861A32}" destId="{EFCF0801-CA4B-42CC-8560-CCDBCBA9774F}" srcOrd="6" destOrd="0" presId="urn:microsoft.com/office/officeart/2005/8/layout/vList2"/>
    <dgm:cxn modelId="{D7AAF1DA-3E38-4049-97CD-0FFE35BBD785}" type="presParOf" srcId="{B3AE6C1B-2E9D-4138-9F3A-CD0AA0861A32}" destId="{5C547602-523F-4272-98C4-4817DBADC85D}" srcOrd="7" destOrd="0" presId="urn:microsoft.com/office/officeart/2005/8/layout/vList2"/>
    <dgm:cxn modelId="{13859819-F633-40CD-9A60-4ECE78C09CCD}" type="presParOf" srcId="{B3AE6C1B-2E9D-4138-9F3A-CD0AA0861A32}" destId="{1763782C-96E0-42A2-8705-860923F03B21}" srcOrd="8" destOrd="0" presId="urn:microsoft.com/office/officeart/2005/8/layout/vList2"/>
    <dgm:cxn modelId="{25FBB236-5A34-4C1B-B97A-F546DA786594}" type="presParOf" srcId="{B3AE6C1B-2E9D-4138-9F3A-CD0AA0861A32}" destId="{9D3E2099-0AE1-4AF2-A478-B6AB13E8E8E4}" srcOrd="9" destOrd="0" presId="urn:microsoft.com/office/officeart/2005/8/layout/vList2"/>
    <dgm:cxn modelId="{7EB437A8-3C99-45D6-B8B1-FFB409B55CDA}" type="presParOf" srcId="{B3AE6C1B-2E9D-4138-9F3A-CD0AA0861A32}" destId="{2E318E6A-5884-4A1B-905E-278E0FA82EA1}" srcOrd="10" destOrd="0" presId="urn:microsoft.com/office/officeart/2005/8/layout/vList2"/>
    <dgm:cxn modelId="{F66DCEAA-4100-47F6-97A5-A2F7D2DEC086}" type="presParOf" srcId="{B3AE6C1B-2E9D-4138-9F3A-CD0AA0861A32}" destId="{8F81442C-7654-4EAE-801D-D8302B4ED369}" srcOrd="11" destOrd="0" presId="urn:microsoft.com/office/officeart/2005/8/layout/vList2"/>
    <dgm:cxn modelId="{48536912-D380-4C57-B6ED-9FB6337B9B0E}" type="presParOf" srcId="{B3AE6C1B-2E9D-4138-9F3A-CD0AA0861A32}" destId="{FE2B84E8-62AB-494F-A8F9-CBA641E2A2CA}"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D8178A4-3375-4F46-8907-4C006FD6069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D907718D-F076-4D51-9AD6-DB574BC16BB1}">
      <dgm:prSet custT="1"/>
      <dgm:spPr/>
      <dgm:t>
        <a:bodyPr/>
        <a:lstStyle/>
        <a:p>
          <a:r>
            <a:rPr lang="en-US" sz="1800" dirty="0"/>
            <a:t>Setting time to reflect on actions and events to make and maintain cross-cultural relationships</a:t>
          </a:r>
          <a:endParaRPr lang="en-PH" sz="1800" dirty="0"/>
        </a:p>
      </dgm:t>
    </dgm:pt>
    <dgm:pt modelId="{51C2E8B1-079A-400E-8ACB-00C4734072C1}" type="parTrans" cxnId="{5E15F548-1412-42FF-BF5C-F4CA6E868CDF}">
      <dgm:prSet/>
      <dgm:spPr/>
      <dgm:t>
        <a:bodyPr/>
        <a:lstStyle/>
        <a:p>
          <a:endParaRPr lang="en-PH"/>
        </a:p>
      </dgm:t>
    </dgm:pt>
    <dgm:pt modelId="{6C17A8E1-B985-46DA-8BA4-9E052BB785E3}" type="sibTrans" cxnId="{5E15F548-1412-42FF-BF5C-F4CA6E868CDF}">
      <dgm:prSet/>
      <dgm:spPr/>
      <dgm:t>
        <a:bodyPr/>
        <a:lstStyle/>
        <a:p>
          <a:endParaRPr lang="en-PH"/>
        </a:p>
      </dgm:t>
    </dgm:pt>
    <dgm:pt modelId="{46AC94BB-F627-4291-9BEC-C6AEF30EA017}">
      <dgm:prSet custT="1"/>
      <dgm:spPr/>
      <dgm:t>
        <a:bodyPr/>
        <a:lstStyle/>
        <a:p>
          <a:r>
            <a:rPr lang="en-US" sz="1800" dirty="0"/>
            <a:t>Setting time to reflect on oneself before working in a cross-cultural context</a:t>
          </a:r>
          <a:endParaRPr lang="en-PH" sz="1800" dirty="0"/>
        </a:p>
      </dgm:t>
    </dgm:pt>
    <dgm:pt modelId="{02E38AFA-C398-42BF-A531-457891EC1591}" type="parTrans" cxnId="{AE43A0D1-9D7D-4DF8-B9EE-CB16179547F8}">
      <dgm:prSet/>
      <dgm:spPr/>
      <dgm:t>
        <a:bodyPr/>
        <a:lstStyle/>
        <a:p>
          <a:endParaRPr lang="en-PH"/>
        </a:p>
      </dgm:t>
    </dgm:pt>
    <dgm:pt modelId="{D0A9E84D-5DC8-4A97-9E5E-33BCCDFA7973}" type="sibTrans" cxnId="{AE43A0D1-9D7D-4DF8-B9EE-CB16179547F8}">
      <dgm:prSet/>
      <dgm:spPr/>
      <dgm:t>
        <a:bodyPr/>
        <a:lstStyle/>
        <a:p>
          <a:endParaRPr lang="en-PH"/>
        </a:p>
      </dgm:t>
    </dgm:pt>
    <dgm:pt modelId="{0A1986A8-9879-4898-A333-C438DEF4763F}">
      <dgm:prSet phldrT="[Text]" custT="1"/>
      <dgm:spPr/>
      <dgm:t>
        <a:bodyPr/>
        <a:lstStyle/>
        <a:p>
          <a:r>
            <a:rPr lang="en-US" sz="1800" dirty="0"/>
            <a:t>Reaffirming the </a:t>
          </a:r>
          <a:r>
            <a:rPr lang="en-US" sz="1800" dirty="0" err="1"/>
            <a:t>organisation’s</a:t>
          </a:r>
          <a:r>
            <a:rPr lang="en-US" sz="1800" dirty="0"/>
            <a:t> commitment to extend human rights by following the anti-discrimination policies ensuring that fair sanctions are provided in cases of violation.</a:t>
          </a:r>
          <a:endParaRPr lang="en-PH" sz="1800" dirty="0"/>
        </a:p>
      </dgm:t>
    </dgm:pt>
    <dgm:pt modelId="{F423F786-06E5-4BD3-904E-7431657E2E79}" type="parTrans" cxnId="{A6233B7B-BE53-455A-8E7B-EFB220E2059F}">
      <dgm:prSet/>
      <dgm:spPr/>
      <dgm:t>
        <a:bodyPr/>
        <a:lstStyle/>
        <a:p>
          <a:endParaRPr lang="en-PH"/>
        </a:p>
      </dgm:t>
    </dgm:pt>
    <dgm:pt modelId="{6ECAC9FC-6593-4A79-A77A-CD5B64B4CC49}" type="sibTrans" cxnId="{A6233B7B-BE53-455A-8E7B-EFB220E2059F}">
      <dgm:prSet/>
      <dgm:spPr/>
      <dgm:t>
        <a:bodyPr/>
        <a:lstStyle/>
        <a:p>
          <a:endParaRPr lang="en-PH"/>
        </a:p>
      </dgm:t>
    </dgm:pt>
    <dgm:pt modelId="{005A026D-54F9-47C8-BB7F-8CD505FF9D48}">
      <dgm:prSet custT="1"/>
      <dgm:spPr/>
      <dgm:t>
        <a:bodyPr/>
        <a:lstStyle/>
        <a:p>
          <a:r>
            <a:rPr lang="en-US" sz="1800" dirty="0"/>
            <a:t>Educating workers on their rights, why they matter, and how they are protected.</a:t>
          </a:r>
          <a:endParaRPr lang="en-PH" sz="1800" dirty="0"/>
        </a:p>
      </dgm:t>
    </dgm:pt>
    <dgm:pt modelId="{252087E5-4850-4A7A-86B9-7DAE466C761D}" type="parTrans" cxnId="{B1189313-5EB1-4DC5-9BE9-E02B9E90DAD6}">
      <dgm:prSet/>
      <dgm:spPr/>
      <dgm:t>
        <a:bodyPr/>
        <a:lstStyle/>
        <a:p>
          <a:endParaRPr lang="en-PH"/>
        </a:p>
      </dgm:t>
    </dgm:pt>
    <dgm:pt modelId="{1300C8FF-2A50-44C1-9527-D800B959EA22}" type="sibTrans" cxnId="{B1189313-5EB1-4DC5-9BE9-E02B9E90DAD6}">
      <dgm:prSet/>
      <dgm:spPr/>
      <dgm:t>
        <a:bodyPr/>
        <a:lstStyle/>
        <a:p>
          <a:endParaRPr lang="en-PH"/>
        </a:p>
      </dgm:t>
    </dgm:pt>
    <dgm:pt modelId="{46D8BB09-461A-4976-A12E-2116D2D667E1}">
      <dgm:prSet custT="1"/>
      <dgm:spPr/>
      <dgm:t>
        <a:bodyPr/>
        <a:lstStyle/>
        <a:p>
          <a:r>
            <a:rPr lang="en-US" sz="1800" dirty="0"/>
            <a:t>Coordinating with relevant authorities that uphold the safety and well-being of all employees</a:t>
          </a:r>
          <a:endParaRPr lang="en-PH" sz="1800" dirty="0"/>
        </a:p>
      </dgm:t>
    </dgm:pt>
    <dgm:pt modelId="{05801CEE-E508-4E05-BA08-3F39B65043F5}" type="parTrans" cxnId="{FD07581C-88A0-4EFE-A256-3E99E23854F4}">
      <dgm:prSet/>
      <dgm:spPr/>
      <dgm:t>
        <a:bodyPr/>
        <a:lstStyle/>
        <a:p>
          <a:endParaRPr lang="en-PH"/>
        </a:p>
      </dgm:t>
    </dgm:pt>
    <dgm:pt modelId="{ED85C432-DD52-4360-92AF-7ECF746152B5}" type="sibTrans" cxnId="{FD07581C-88A0-4EFE-A256-3E99E23854F4}">
      <dgm:prSet/>
      <dgm:spPr/>
      <dgm:t>
        <a:bodyPr/>
        <a:lstStyle/>
        <a:p>
          <a:endParaRPr lang="en-PH"/>
        </a:p>
      </dgm:t>
    </dgm:pt>
    <dgm:pt modelId="{92D4B6F0-6451-4229-80B9-CDE2FFAA0B80}">
      <dgm:prSet custT="1"/>
      <dgm:spPr/>
      <dgm:t>
        <a:bodyPr/>
        <a:lstStyle/>
        <a:p>
          <a:r>
            <a:rPr lang="en-US" sz="1800" dirty="0"/>
            <a:t>Ensuring that policies and procedures implemented in the workplace are consistent with the state/territory human rights legislation and the national quality standard</a:t>
          </a:r>
          <a:endParaRPr lang="en-PH" sz="1800" dirty="0"/>
        </a:p>
      </dgm:t>
    </dgm:pt>
    <dgm:pt modelId="{806E0EA5-4058-4B91-8859-3E81518BA46A}" type="parTrans" cxnId="{63189BD2-6D2C-4554-9E50-886046E8F3AC}">
      <dgm:prSet/>
      <dgm:spPr/>
      <dgm:t>
        <a:bodyPr/>
        <a:lstStyle/>
        <a:p>
          <a:endParaRPr lang="en-PH"/>
        </a:p>
      </dgm:t>
    </dgm:pt>
    <dgm:pt modelId="{09F5807D-582A-419E-9A4D-A0E638EBE65B}" type="sibTrans" cxnId="{63189BD2-6D2C-4554-9E50-886046E8F3AC}">
      <dgm:prSet/>
      <dgm:spPr/>
      <dgm:t>
        <a:bodyPr/>
        <a:lstStyle/>
        <a:p>
          <a:endParaRPr lang="en-PH"/>
        </a:p>
      </dgm:t>
    </dgm:pt>
    <dgm:pt modelId="{78741B46-B679-41A6-A3FA-76E4D0EE7086}" type="pres">
      <dgm:prSet presAssocID="{9D8178A4-3375-4F46-8907-4C006FD60696}" presName="linear" presStyleCnt="0">
        <dgm:presLayoutVars>
          <dgm:animLvl val="lvl"/>
          <dgm:resizeHandles val="exact"/>
        </dgm:presLayoutVars>
      </dgm:prSet>
      <dgm:spPr/>
    </dgm:pt>
    <dgm:pt modelId="{C684C8E5-C957-45BA-8B4C-136DE2D61427}" type="pres">
      <dgm:prSet presAssocID="{D907718D-F076-4D51-9AD6-DB574BC16BB1}" presName="parentText" presStyleLbl="node1" presStyleIdx="0" presStyleCnt="6">
        <dgm:presLayoutVars>
          <dgm:chMax val="0"/>
          <dgm:bulletEnabled val="1"/>
        </dgm:presLayoutVars>
      </dgm:prSet>
      <dgm:spPr/>
    </dgm:pt>
    <dgm:pt modelId="{8C9D0C10-F13E-4326-9C5A-576F7042D2B0}" type="pres">
      <dgm:prSet presAssocID="{6C17A8E1-B985-46DA-8BA4-9E052BB785E3}" presName="spacer" presStyleCnt="0"/>
      <dgm:spPr/>
    </dgm:pt>
    <dgm:pt modelId="{B31DC783-59C7-4ADB-980E-84A6EA901425}" type="pres">
      <dgm:prSet presAssocID="{46AC94BB-F627-4291-9BEC-C6AEF30EA017}" presName="parentText" presStyleLbl="node1" presStyleIdx="1" presStyleCnt="6">
        <dgm:presLayoutVars>
          <dgm:chMax val="0"/>
          <dgm:bulletEnabled val="1"/>
        </dgm:presLayoutVars>
      </dgm:prSet>
      <dgm:spPr/>
    </dgm:pt>
    <dgm:pt modelId="{CDB5E236-2979-44D3-AEF7-427DAC08864D}" type="pres">
      <dgm:prSet presAssocID="{D0A9E84D-5DC8-4A97-9E5E-33BCCDFA7973}" presName="spacer" presStyleCnt="0"/>
      <dgm:spPr/>
    </dgm:pt>
    <dgm:pt modelId="{9EC1B85F-AA42-4FC0-998F-E4B13E1EDA72}" type="pres">
      <dgm:prSet presAssocID="{0A1986A8-9879-4898-A333-C438DEF4763F}" presName="parentText" presStyleLbl="node1" presStyleIdx="2" presStyleCnt="6">
        <dgm:presLayoutVars>
          <dgm:chMax val="0"/>
          <dgm:bulletEnabled val="1"/>
        </dgm:presLayoutVars>
      </dgm:prSet>
      <dgm:spPr/>
    </dgm:pt>
    <dgm:pt modelId="{3C0FF85E-0A8D-4BB2-A319-4B838F42D45C}" type="pres">
      <dgm:prSet presAssocID="{6ECAC9FC-6593-4A79-A77A-CD5B64B4CC49}" presName="spacer" presStyleCnt="0"/>
      <dgm:spPr/>
    </dgm:pt>
    <dgm:pt modelId="{EB344FFE-9E82-43DD-BD86-3EF45612DB41}" type="pres">
      <dgm:prSet presAssocID="{005A026D-54F9-47C8-BB7F-8CD505FF9D48}" presName="parentText" presStyleLbl="node1" presStyleIdx="3" presStyleCnt="6">
        <dgm:presLayoutVars>
          <dgm:chMax val="0"/>
          <dgm:bulletEnabled val="1"/>
        </dgm:presLayoutVars>
      </dgm:prSet>
      <dgm:spPr/>
    </dgm:pt>
    <dgm:pt modelId="{7CE8054B-2BDE-4D09-AE4B-2F6751EC62C2}" type="pres">
      <dgm:prSet presAssocID="{1300C8FF-2A50-44C1-9527-D800B959EA22}" presName="spacer" presStyleCnt="0"/>
      <dgm:spPr/>
    </dgm:pt>
    <dgm:pt modelId="{23EA2FB4-AE5D-4F78-922E-B3E2369455E3}" type="pres">
      <dgm:prSet presAssocID="{46D8BB09-461A-4976-A12E-2116D2D667E1}" presName="parentText" presStyleLbl="node1" presStyleIdx="4" presStyleCnt="6">
        <dgm:presLayoutVars>
          <dgm:chMax val="0"/>
          <dgm:bulletEnabled val="1"/>
        </dgm:presLayoutVars>
      </dgm:prSet>
      <dgm:spPr/>
    </dgm:pt>
    <dgm:pt modelId="{8B0A8854-53CF-4F72-8332-655DC418AF0A}" type="pres">
      <dgm:prSet presAssocID="{ED85C432-DD52-4360-92AF-7ECF746152B5}" presName="spacer" presStyleCnt="0"/>
      <dgm:spPr/>
    </dgm:pt>
    <dgm:pt modelId="{36BA4D25-12D1-4A91-AE27-382FB8183820}" type="pres">
      <dgm:prSet presAssocID="{92D4B6F0-6451-4229-80B9-CDE2FFAA0B80}" presName="parentText" presStyleLbl="node1" presStyleIdx="5" presStyleCnt="6">
        <dgm:presLayoutVars>
          <dgm:chMax val="0"/>
          <dgm:bulletEnabled val="1"/>
        </dgm:presLayoutVars>
      </dgm:prSet>
      <dgm:spPr/>
    </dgm:pt>
  </dgm:ptLst>
  <dgm:cxnLst>
    <dgm:cxn modelId="{B1189313-5EB1-4DC5-9BE9-E02B9E90DAD6}" srcId="{9D8178A4-3375-4F46-8907-4C006FD60696}" destId="{005A026D-54F9-47C8-BB7F-8CD505FF9D48}" srcOrd="3" destOrd="0" parTransId="{252087E5-4850-4A7A-86B9-7DAE466C761D}" sibTransId="{1300C8FF-2A50-44C1-9527-D800B959EA22}"/>
    <dgm:cxn modelId="{FD07581C-88A0-4EFE-A256-3E99E23854F4}" srcId="{9D8178A4-3375-4F46-8907-4C006FD60696}" destId="{46D8BB09-461A-4976-A12E-2116D2D667E1}" srcOrd="4" destOrd="0" parTransId="{05801CEE-E508-4E05-BA08-3F39B65043F5}" sibTransId="{ED85C432-DD52-4360-92AF-7ECF746152B5}"/>
    <dgm:cxn modelId="{0ACA1C33-63FC-40F9-8D4F-00CEA8DB35E9}" type="presOf" srcId="{D907718D-F076-4D51-9AD6-DB574BC16BB1}" destId="{C684C8E5-C957-45BA-8B4C-136DE2D61427}" srcOrd="0" destOrd="0" presId="urn:microsoft.com/office/officeart/2005/8/layout/vList2"/>
    <dgm:cxn modelId="{B783FD3B-A858-4D06-B8E1-E7A8F0588C75}" type="presOf" srcId="{46D8BB09-461A-4976-A12E-2116D2D667E1}" destId="{23EA2FB4-AE5D-4F78-922E-B3E2369455E3}" srcOrd="0" destOrd="0" presId="urn:microsoft.com/office/officeart/2005/8/layout/vList2"/>
    <dgm:cxn modelId="{244BCB3D-12B8-4191-BE8B-8AF8CF106903}" type="presOf" srcId="{005A026D-54F9-47C8-BB7F-8CD505FF9D48}" destId="{EB344FFE-9E82-43DD-BD86-3EF45612DB41}" srcOrd="0" destOrd="0" presId="urn:microsoft.com/office/officeart/2005/8/layout/vList2"/>
    <dgm:cxn modelId="{5E15F548-1412-42FF-BF5C-F4CA6E868CDF}" srcId="{9D8178A4-3375-4F46-8907-4C006FD60696}" destId="{D907718D-F076-4D51-9AD6-DB574BC16BB1}" srcOrd="0" destOrd="0" parTransId="{51C2E8B1-079A-400E-8ACB-00C4734072C1}" sibTransId="{6C17A8E1-B985-46DA-8BA4-9E052BB785E3}"/>
    <dgm:cxn modelId="{968F1E52-EA88-4DF8-8F75-6DE32C3779EE}" type="presOf" srcId="{0A1986A8-9879-4898-A333-C438DEF4763F}" destId="{9EC1B85F-AA42-4FC0-998F-E4B13E1EDA72}" srcOrd="0" destOrd="0" presId="urn:microsoft.com/office/officeart/2005/8/layout/vList2"/>
    <dgm:cxn modelId="{6607765A-AD74-4BF0-9354-83FFCBD1E0F2}" type="presOf" srcId="{92D4B6F0-6451-4229-80B9-CDE2FFAA0B80}" destId="{36BA4D25-12D1-4A91-AE27-382FB8183820}" srcOrd="0" destOrd="0" presId="urn:microsoft.com/office/officeart/2005/8/layout/vList2"/>
    <dgm:cxn modelId="{A6233B7B-BE53-455A-8E7B-EFB220E2059F}" srcId="{9D8178A4-3375-4F46-8907-4C006FD60696}" destId="{0A1986A8-9879-4898-A333-C438DEF4763F}" srcOrd="2" destOrd="0" parTransId="{F423F786-06E5-4BD3-904E-7431657E2E79}" sibTransId="{6ECAC9FC-6593-4A79-A77A-CD5B64B4CC49}"/>
    <dgm:cxn modelId="{2663948C-987D-41E0-AA3D-EE1BB05F46D6}" type="presOf" srcId="{9D8178A4-3375-4F46-8907-4C006FD60696}" destId="{78741B46-B679-41A6-A3FA-76E4D0EE7086}" srcOrd="0" destOrd="0" presId="urn:microsoft.com/office/officeart/2005/8/layout/vList2"/>
    <dgm:cxn modelId="{AE43A0D1-9D7D-4DF8-B9EE-CB16179547F8}" srcId="{9D8178A4-3375-4F46-8907-4C006FD60696}" destId="{46AC94BB-F627-4291-9BEC-C6AEF30EA017}" srcOrd="1" destOrd="0" parTransId="{02E38AFA-C398-42BF-A531-457891EC1591}" sibTransId="{D0A9E84D-5DC8-4A97-9E5E-33BCCDFA7973}"/>
    <dgm:cxn modelId="{63189BD2-6D2C-4554-9E50-886046E8F3AC}" srcId="{9D8178A4-3375-4F46-8907-4C006FD60696}" destId="{92D4B6F0-6451-4229-80B9-CDE2FFAA0B80}" srcOrd="5" destOrd="0" parTransId="{806E0EA5-4058-4B91-8859-3E81518BA46A}" sibTransId="{09F5807D-582A-419E-9A4D-A0E638EBE65B}"/>
    <dgm:cxn modelId="{6FD455DE-F538-48A6-88F8-69DFF410A86F}" type="presOf" srcId="{46AC94BB-F627-4291-9BEC-C6AEF30EA017}" destId="{B31DC783-59C7-4ADB-980E-84A6EA901425}" srcOrd="0" destOrd="0" presId="urn:microsoft.com/office/officeart/2005/8/layout/vList2"/>
    <dgm:cxn modelId="{019A59CB-7885-48A0-8C55-F319BC636074}" type="presParOf" srcId="{78741B46-B679-41A6-A3FA-76E4D0EE7086}" destId="{C684C8E5-C957-45BA-8B4C-136DE2D61427}" srcOrd="0" destOrd="0" presId="urn:microsoft.com/office/officeart/2005/8/layout/vList2"/>
    <dgm:cxn modelId="{257B08D4-9559-48F9-88C7-1EB9701821A0}" type="presParOf" srcId="{78741B46-B679-41A6-A3FA-76E4D0EE7086}" destId="{8C9D0C10-F13E-4326-9C5A-576F7042D2B0}" srcOrd="1" destOrd="0" presId="urn:microsoft.com/office/officeart/2005/8/layout/vList2"/>
    <dgm:cxn modelId="{8945C5E1-B15A-4620-A725-550DB431FD69}" type="presParOf" srcId="{78741B46-B679-41A6-A3FA-76E4D0EE7086}" destId="{B31DC783-59C7-4ADB-980E-84A6EA901425}" srcOrd="2" destOrd="0" presId="urn:microsoft.com/office/officeart/2005/8/layout/vList2"/>
    <dgm:cxn modelId="{7809CD22-C821-48E3-BB4C-CCDAD57FE34E}" type="presParOf" srcId="{78741B46-B679-41A6-A3FA-76E4D0EE7086}" destId="{CDB5E236-2979-44D3-AEF7-427DAC08864D}" srcOrd="3" destOrd="0" presId="urn:microsoft.com/office/officeart/2005/8/layout/vList2"/>
    <dgm:cxn modelId="{DD9063F1-71F1-4C28-A59F-A5D49AB4DB7E}" type="presParOf" srcId="{78741B46-B679-41A6-A3FA-76E4D0EE7086}" destId="{9EC1B85F-AA42-4FC0-998F-E4B13E1EDA72}" srcOrd="4" destOrd="0" presId="urn:microsoft.com/office/officeart/2005/8/layout/vList2"/>
    <dgm:cxn modelId="{D30B4A32-C940-4CE2-B40B-908C521F425D}" type="presParOf" srcId="{78741B46-B679-41A6-A3FA-76E4D0EE7086}" destId="{3C0FF85E-0A8D-4BB2-A319-4B838F42D45C}" srcOrd="5" destOrd="0" presId="urn:microsoft.com/office/officeart/2005/8/layout/vList2"/>
    <dgm:cxn modelId="{06C9DA53-9D07-468E-B13A-C1D579A2573B}" type="presParOf" srcId="{78741B46-B679-41A6-A3FA-76E4D0EE7086}" destId="{EB344FFE-9E82-43DD-BD86-3EF45612DB41}" srcOrd="6" destOrd="0" presId="urn:microsoft.com/office/officeart/2005/8/layout/vList2"/>
    <dgm:cxn modelId="{335DA0EC-F2EF-419D-BE19-0F32F2AA6624}" type="presParOf" srcId="{78741B46-B679-41A6-A3FA-76E4D0EE7086}" destId="{7CE8054B-2BDE-4D09-AE4B-2F6751EC62C2}" srcOrd="7" destOrd="0" presId="urn:microsoft.com/office/officeart/2005/8/layout/vList2"/>
    <dgm:cxn modelId="{1C768FED-C7AB-4C48-BC21-C0E2EB4F1C56}" type="presParOf" srcId="{78741B46-B679-41A6-A3FA-76E4D0EE7086}" destId="{23EA2FB4-AE5D-4F78-922E-B3E2369455E3}" srcOrd="8" destOrd="0" presId="urn:microsoft.com/office/officeart/2005/8/layout/vList2"/>
    <dgm:cxn modelId="{16D10794-8CF9-441C-835D-4B86CACF9703}" type="presParOf" srcId="{78741B46-B679-41A6-A3FA-76E4D0EE7086}" destId="{8B0A8854-53CF-4F72-8332-655DC418AF0A}" srcOrd="9" destOrd="0" presId="urn:microsoft.com/office/officeart/2005/8/layout/vList2"/>
    <dgm:cxn modelId="{1D8C45A6-5749-4741-B530-328AD3499BA9}" type="presParOf" srcId="{78741B46-B679-41A6-A3FA-76E4D0EE7086}" destId="{36BA4D25-12D1-4A91-AE27-382FB8183820}"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E78C6B-F0C8-4E8E-8AB7-D2DECF490FB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E5858389-A2C3-47B8-A51D-2FAF84B31881}">
      <dgm:prSet phldrT="[Text]" custT="1"/>
      <dgm:spPr/>
      <dgm:t>
        <a:bodyPr/>
        <a:lstStyle/>
        <a:p>
          <a:r>
            <a:rPr lang="en-PH" sz="2000"/>
            <a:t>Cultural Safety </a:t>
          </a:r>
          <a:endParaRPr lang="en-PH" sz="2000" dirty="0"/>
        </a:p>
      </dgm:t>
    </dgm:pt>
    <dgm:pt modelId="{DBA408E8-0A78-4B43-851F-AD96EDCBF4A2}" type="parTrans" cxnId="{790E8746-261A-4E2E-8F8F-5923774BA435}">
      <dgm:prSet/>
      <dgm:spPr/>
      <dgm:t>
        <a:bodyPr/>
        <a:lstStyle/>
        <a:p>
          <a:endParaRPr lang="en-PH" sz="2000"/>
        </a:p>
      </dgm:t>
    </dgm:pt>
    <dgm:pt modelId="{68B5C5AC-3D77-43AA-BEA7-E36385C42065}" type="sibTrans" cxnId="{790E8746-261A-4E2E-8F8F-5923774BA435}">
      <dgm:prSet/>
      <dgm:spPr/>
      <dgm:t>
        <a:bodyPr/>
        <a:lstStyle/>
        <a:p>
          <a:endParaRPr lang="en-PH" sz="2000"/>
        </a:p>
      </dgm:t>
    </dgm:pt>
    <dgm:pt modelId="{109AFB10-BC05-4897-AC8B-3C0A0E6D76BA}">
      <dgm:prSet phldrT="[Text]" custT="1"/>
      <dgm:spPr/>
      <dgm:t>
        <a:bodyPr/>
        <a:lstStyle/>
        <a:p>
          <a:r>
            <a:rPr lang="en-US" sz="2000" dirty="0">
              <a:solidFill>
                <a:schemeClr val="tx1">
                  <a:lumMod val="75000"/>
                  <a:lumOff val="25000"/>
                </a:schemeClr>
              </a:solidFill>
            </a:rPr>
            <a:t>It  means providing a safe environment to people – where there is no assault, challenge or denial of their cultural identity and needs. </a:t>
          </a:r>
          <a:endParaRPr lang="en-PH" sz="2000" dirty="0">
            <a:solidFill>
              <a:schemeClr val="tx1">
                <a:lumMod val="75000"/>
                <a:lumOff val="25000"/>
              </a:schemeClr>
            </a:solidFill>
          </a:endParaRPr>
        </a:p>
      </dgm:t>
    </dgm:pt>
    <dgm:pt modelId="{640CF759-9ADB-4887-8ED0-20B5A4C95F5D}" type="parTrans" cxnId="{E1F5C69B-BD4E-457C-8057-79DB48AE3986}">
      <dgm:prSet/>
      <dgm:spPr/>
      <dgm:t>
        <a:bodyPr/>
        <a:lstStyle/>
        <a:p>
          <a:endParaRPr lang="en-PH" sz="2000"/>
        </a:p>
      </dgm:t>
    </dgm:pt>
    <dgm:pt modelId="{606B51B5-5A5E-4EA9-8CEE-821D94354929}" type="sibTrans" cxnId="{E1F5C69B-BD4E-457C-8057-79DB48AE3986}">
      <dgm:prSet/>
      <dgm:spPr/>
      <dgm:t>
        <a:bodyPr/>
        <a:lstStyle/>
        <a:p>
          <a:endParaRPr lang="en-PH" sz="2000"/>
        </a:p>
      </dgm:t>
    </dgm:pt>
    <dgm:pt modelId="{D59A19F7-D9AF-46BE-A8AA-B718A90383C5}">
      <dgm:prSet phldrT="[Text]" custT="1"/>
      <dgm:spPr/>
      <dgm:t>
        <a:bodyPr/>
        <a:lstStyle/>
        <a:p>
          <a:r>
            <a:rPr lang="en-PH" sz="2000" dirty="0"/>
            <a:t>Cultural Competence </a:t>
          </a:r>
        </a:p>
      </dgm:t>
    </dgm:pt>
    <dgm:pt modelId="{602FF9BF-C82A-46ED-8F2F-E3290B6C6916}" type="parTrans" cxnId="{43151BED-D389-43B8-9C03-DD547DD18980}">
      <dgm:prSet/>
      <dgm:spPr/>
      <dgm:t>
        <a:bodyPr/>
        <a:lstStyle/>
        <a:p>
          <a:endParaRPr lang="en-PH" sz="2000"/>
        </a:p>
      </dgm:t>
    </dgm:pt>
    <dgm:pt modelId="{08402DC5-A82F-4FC5-8769-A326013829E5}" type="sibTrans" cxnId="{43151BED-D389-43B8-9C03-DD547DD18980}">
      <dgm:prSet/>
      <dgm:spPr/>
      <dgm:t>
        <a:bodyPr/>
        <a:lstStyle/>
        <a:p>
          <a:endParaRPr lang="en-PH" sz="2000"/>
        </a:p>
      </dgm:t>
    </dgm:pt>
    <dgm:pt modelId="{E503D801-60D7-4F92-9B23-61E4A0CEEFF0}">
      <dgm:prSet phldrT="[Text]" custT="1"/>
      <dgm:spPr/>
      <dgm:t>
        <a:bodyPr/>
        <a:lstStyle/>
        <a:p>
          <a:r>
            <a:rPr lang="en-US" sz="2000" dirty="0">
              <a:solidFill>
                <a:schemeClr val="tx1">
                  <a:lumMod val="75000"/>
                  <a:lumOff val="25000"/>
                </a:schemeClr>
              </a:solidFill>
            </a:rPr>
            <a:t>It is the ability to understand, communicate, and effectively interact with people across cultures.</a:t>
          </a:r>
          <a:endParaRPr lang="en-PH" sz="2000" dirty="0">
            <a:solidFill>
              <a:schemeClr val="tx1">
                <a:lumMod val="75000"/>
                <a:lumOff val="25000"/>
              </a:schemeClr>
            </a:solidFill>
          </a:endParaRPr>
        </a:p>
      </dgm:t>
    </dgm:pt>
    <dgm:pt modelId="{27D153E0-35FB-4414-B7AA-FFD48B9A3A4C}" type="parTrans" cxnId="{0C0B5C57-BC64-4B28-AC78-70DB348E6ECF}">
      <dgm:prSet/>
      <dgm:spPr/>
      <dgm:t>
        <a:bodyPr/>
        <a:lstStyle/>
        <a:p>
          <a:endParaRPr lang="en-PH" sz="2000"/>
        </a:p>
      </dgm:t>
    </dgm:pt>
    <dgm:pt modelId="{58275675-EF0E-4808-91EE-A90DAAE6CE65}" type="sibTrans" cxnId="{0C0B5C57-BC64-4B28-AC78-70DB348E6ECF}">
      <dgm:prSet/>
      <dgm:spPr/>
      <dgm:t>
        <a:bodyPr/>
        <a:lstStyle/>
        <a:p>
          <a:endParaRPr lang="en-PH" sz="2000"/>
        </a:p>
      </dgm:t>
    </dgm:pt>
    <dgm:pt modelId="{FE4E8CAB-FDE3-487D-9653-D6631A1E8D3E}" type="pres">
      <dgm:prSet presAssocID="{28E78C6B-F0C8-4E8E-8AB7-D2DECF490FB3}" presName="linear" presStyleCnt="0">
        <dgm:presLayoutVars>
          <dgm:animLvl val="lvl"/>
          <dgm:resizeHandles val="exact"/>
        </dgm:presLayoutVars>
      </dgm:prSet>
      <dgm:spPr/>
    </dgm:pt>
    <dgm:pt modelId="{96E04BDE-FF1D-49D1-9C9B-E83DA4E82445}" type="pres">
      <dgm:prSet presAssocID="{E5858389-A2C3-47B8-A51D-2FAF84B31881}" presName="parentText" presStyleLbl="node1" presStyleIdx="0" presStyleCnt="2">
        <dgm:presLayoutVars>
          <dgm:chMax val="0"/>
          <dgm:bulletEnabled val="1"/>
        </dgm:presLayoutVars>
      </dgm:prSet>
      <dgm:spPr/>
    </dgm:pt>
    <dgm:pt modelId="{F072E092-AFB9-42B6-8BDF-6EBD90567686}" type="pres">
      <dgm:prSet presAssocID="{E5858389-A2C3-47B8-A51D-2FAF84B31881}" presName="childText" presStyleLbl="revTx" presStyleIdx="0" presStyleCnt="2">
        <dgm:presLayoutVars>
          <dgm:bulletEnabled val="1"/>
        </dgm:presLayoutVars>
      </dgm:prSet>
      <dgm:spPr/>
    </dgm:pt>
    <dgm:pt modelId="{0D18590E-B7FE-4764-9433-7A883BE8A392}" type="pres">
      <dgm:prSet presAssocID="{D59A19F7-D9AF-46BE-A8AA-B718A90383C5}" presName="parentText" presStyleLbl="node1" presStyleIdx="1" presStyleCnt="2">
        <dgm:presLayoutVars>
          <dgm:chMax val="0"/>
          <dgm:bulletEnabled val="1"/>
        </dgm:presLayoutVars>
      </dgm:prSet>
      <dgm:spPr/>
    </dgm:pt>
    <dgm:pt modelId="{B8B5B725-BD89-4750-89E5-1965869271DF}" type="pres">
      <dgm:prSet presAssocID="{D59A19F7-D9AF-46BE-A8AA-B718A90383C5}" presName="childText" presStyleLbl="revTx" presStyleIdx="1" presStyleCnt="2">
        <dgm:presLayoutVars>
          <dgm:bulletEnabled val="1"/>
        </dgm:presLayoutVars>
      </dgm:prSet>
      <dgm:spPr/>
    </dgm:pt>
  </dgm:ptLst>
  <dgm:cxnLst>
    <dgm:cxn modelId="{55CFB060-E521-46E0-BD16-DBA488F7B837}" type="presOf" srcId="{E5858389-A2C3-47B8-A51D-2FAF84B31881}" destId="{96E04BDE-FF1D-49D1-9C9B-E83DA4E82445}" srcOrd="0" destOrd="0" presId="urn:microsoft.com/office/officeart/2005/8/layout/vList2"/>
    <dgm:cxn modelId="{A5D88264-035C-46B6-A60A-FAE8F8C3B757}" type="presOf" srcId="{28E78C6B-F0C8-4E8E-8AB7-D2DECF490FB3}" destId="{FE4E8CAB-FDE3-487D-9653-D6631A1E8D3E}" srcOrd="0" destOrd="0" presId="urn:microsoft.com/office/officeart/2005/8/layout/vList2"/>
    <dgm:cxn modelId="{790E8746-261A-4E2E-8F8F-5923774BA435}" srcId="{28E78C6B-F0C8-4E8E-8AB7-D2DECF490FB3}" destId="{E5858389-A2C3-47B8-A51D-2FAF84B31881}" srcOrd="0" destOrd="0" parTransId="{DBA408E8-0A78-4B43-851F-AD96EDCBF4A2}" sibTransId="{68B5C5AC-3D77-43AA-BEA7-E36385C42065}"/>
    <dgm:cxn modelId="{0C0B5C57-BC64-4B28-AC78-70DB348E6ECF}" srcId="{D59A19F7-D9AF-46BE-A8AA-B718A90383C5}" destId="{E503D801-60D7-4F92-9B23-61E4A0CEEFF0}" srcOrd="0" destOrd="0" parTransId="{27D153E0-35FB-4414-B7AA-FFD48B9A3A4C}" sibTransId="{58275675-EF0E-4808-91EE-A90DAAE6CE65}"/>
    <dgm:cxn modelId="{E1F5C69B-BD4E-457C-8057-79DB48AE3986}" srcId="{E5858389-A2C3-47B8-A51D-2FAF84B31881}" destId="{109AFB10-BC05-4897-AC8B-3C0A0E6D76BA}" srcOrd="0" destOrd="0" parTransId="{640CF759-9ADB-4887-8ED0-20B5A4C95F5D}" sibTransId="{606B51B5-5A5E-4EA9-8CEE-821D94354929}"/>
    <dgm:cxn modelId="{803642CE-CD3A-4B61-9824-577E561CE7D5}" type="presOf" srcId="{E503D801-60D7-4F92-9B23-61E4A0CEEFF0}" destId="{B8B5B725-BD89-4750-89E5-1965869271DF}" srcOrd="0" destOrd="0" presId="urn:microsoft.com/office/officeart/2005/8/layout/vList2"/>
    <dgm:cxn modelId="{3BBCF2E3-465A-4D6A-9AA0-081F39DF149C}" type="presOf" srcId="{109AFB10-BC05-4897-AC8B-3C0A0E6D76BA}" destId="{F072E092-AFB9-42B6-8BDF-6EBD90567686}" srcOrd="0" destOrd="0" presId="urn:microsoft.com/office/officeart/2005/8/layout/vList2"/>
    <dgm:cxn modelId="{43151BED-D389-43B8-9C03-DD547DD18980}" srcId="{28E78C6B-F0C8-4E8E-8AB7-D2DECF490FB3}" destId="{D59A19F7-D9AF-46BE-A8AA-B718A90383C5}" srcOrd="1" destOrd="0" parTransId="{602FF9BF-C82A-46ED-8F2F-E3290B6C6916}" sibTransId="{08402DC5-A82F-4FC5-8769-A326013829E5}"/>
    <dgm:cxn modelId="{C9E25FF0-0476-4ED1-8F7D-A6617A3D7AAA}" type="presOf" srcId="{D59A19F7-D9AF-46BE-A8AA-B718A90383C5}" destId="{0D18590E-B7FE-4764-9433-7A883BE8A392}" srcOrd="0" destOrd="0" presId="urn:microsoft.com/office/officeart/2005/8/layout/vList2"/>
    <dgm:cxn modelId="{77CFCFFF-25F8-4EDF-A557-E36E8AC09B42}" type="presParOf" srcId="{FE4E8CAB-FDE3-487D-9653-D6631A1E8D3E}" destId="{96E04BDE-FF1D-49D1-9C9B-E83DA4E82445}" srcOrd="0" destOrd="0" presId="urn:microsoft.com/office/officeart/2005/8/layout/vList2"/>
    <dgm:cxn modelId="{F4BABF3F-072F-415E-9818-BD3F3BA993F8}" type="presParOf" srcId="{FE4E8CAB-FDE3-487D-9653-D6631A1E8D3E}" destId="{F072E092-AFB9-42B6-8BDF-6EBD90567686}" srcOrd="1" destOrd="0" presId="urn:microsoft.com/office/officeart/2005/8/layout/vList2"/>
    <dgm:cxn modelId="{FFB1A184-D641-46D8-A7A1-BCF33A7C9F8B}" type="presParOf" srcId="{FE4E8CAB-FDE3-487D-9653-D6631A1E8D3E}" destId="{0D18590E-B7FE-4764-9433-7A883BE8A392}" srcOrd="2" destOrd="0" presId="urn:microsoft.com/office/officeart/2005/8/layout/vList2"/>
    <dgm:cxn modelId="{7E50E82F-A0A6-4A34-83BF-5A2BCDB44877}" type="presParOf" srcId="{FE4E8CAB-FDE3-487D-9653-D6631A1E8D3E}" destId="{B8B5B725-BD89-4750-89E5-1965869271D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10E10-4485-445D-A30A-000B488833E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5803F8A4-055B-45B8-BA65-4D31C9C6B384}">
      <dgm:prSet phldrT="[Text]" custT="1"/>
      <dgm:spPr/>
      <dgm:t>
        <a:bodyPr/>
        <a:lstStyle/>
        <a:p>
          <a:r>
            <a:rPr lang="en-US" sz="1800" dirty="0"/>
            <a:t>What language do you speak when interacting with these other people? Are you able to speak with them freely? What are things that you can and cannot discuss?</a:t>
          </a:r>
          <a:endParaRPr lang="en-PH" sz="1800" dirty="0"/>
        </a:p>
      </dgm:t>
    </dgm:pt>
    <dgm:pt modelId="{5B11638B-A6E6-4C17-960E-86EAFFFF8D67}" type="parTrans" cxnId="{64FEAD76-2AB3-43E2-99A0-6D641FDD4874}">
      <dgm:prSet/>
      <dgm:spPr/>
      <dgm:t>
        <a:bodyPr/>
        <a:lstStyle/>
        <a:p>
          <a:endParaRPr lang="en-PH" sz="1800"/>
        </a:p>
      </dgm:t>
    </dgm:pt>
    <dgm:pt modelId="{FB47C493-3A39-4E8E-97EE-3D325E54177D}" type="sibTrans" cxnId="{64FEAD76-2AB3-43E2-99A0-6D641FDD4874}">
      <dgm:prSet/>
      <dgm:spPr/>
      <dgm:t>
        <a:bodyPr/>
        <a:lstStyle/>
        <a:p>
          <a:endParaRPr lang="en-PH" sz="1800"/>
        </a:p>
      </dgm:t>
    </dgm:pt>
    <dgm:pt modelId="{1DB31F9F-6B20-4998-ADCE-3A2FC3478B3E}">
      <dgm:prSet custT="1"/>
      <dgm:spPr/>
      <dgm:t>
        <a:bodyPr/>
        <a:lstStyle/>
        <a:p>
          <a:r>
            <a:rPr lang="en-US" sz="1800" dirty="0"/>
            <a:t>Do you feel obligated to spend time on these activities? Do you have freedom in choosing what to do and who to do it with?  </a:t>
          </a:r>
          <a:endParaRPr lang="en-PH" sz="1800" dirty="0"/>
        </a:p>
      </dgm:t>
    </dgm:pt>
    <dgm:pt modelId="{8BF90042-D6DA-4989-92EE-A8327ED76EE9}" type="parTrans" cxnId="{09C17144-F4FD-4058-B715-3095AE5BC5A0}">
      <dgm:prSet/>
      <dgm:spPr/>
      <dgm:t>
        <a:bodyPr/>
        <a:lstStyle/>
        <a:p>
          <a:endParaRPr lang="en-PH"/>
        </a:p>
      </dgm:t>
    </dgm:pt>
    <dgm:pt modelId="{3A9572F4-D3FC-44A5-ABDA-22ED2FFD31EC}" type="sibTrans" cxnId="{09C17144-F4FD-4058-B715-3095AE5BC5A0}">
      <dgm:prSet/>
      <dgm:spPr/>
      <dgm:t>
        <a:bodyPr/>
        <a:lstStyle/>
        <a:p>
          <a:endParaRPr lang="en-PH"/>
        </a:p>
      </dgm:t>
    </dgm:pt>
    <dgm:pt modelId="{CCD7E611-5C21-414D-91FE-5EDDE1F878EB}" type="pres">
      <dgm:prSet presAssocID="{1E310E10-4485-445D-A30A-000B488833EE}" presName="Name0" presStyleCnt="0">
        <dgm:presLayoutVars>
          <dgm:chMax val="7"/>
          <dgm:chPref val="7"/>
          <dgm:dir/>
        </dgm:presLayoutVars>
      </dgm:prSet>
      <dgm:spPr/>
    </dgm:pt>
    <dgm:pt modelId="{13C87430-2451-45C4-9BC6-D4781EC78C6B}" type="pres">
      <dgm:prSet presAssocID="{1E310E10-4485-445D-A30A-000B488833EE}" presName="Name1" presStyleCnt="0"/>
      <dgm:spPr/>
    </dgm:pt>
    <dgm:pt modelId="{2CC763CF-9DF5-4740-A11B-96E77EBD2F92}" type="pres">
      <dgm:prSet presAssocID="{1E310E10-4485-445D-A30A-000B488833EE}" presName="cycle" presStyleCnt="0"/>
      <dgm:spPr/>
    </dgm:pt>
    <dgm:pt modelId="{6AB9E8A0-0B68-46D1-96EA-53E4BCCD9191}" type="pres">
      <dgm:prSet presAssocID="{1E310E10-4485-445D-A30A-000B488833EE}" presName="srcNode" presStyleLbl="node1" presStyleIdx="0" presStyleCnt="2"/>
      <dgm:spPr/>
    </dgm:pt>
    <dgm:pt modelId="{3B6ED707-A513-4CC4-818B-E0E4A3405229}" type="pres">
      <dgm:prSet presAssocID="{1E310E10-4485-445D-A30A-000B488833EE}" presName="conn" presStyleLbl="parChTrans1D2" presStyleIdx="0" presStyleCnt="1"/>
      <dgm:spPr/>
    </dgm:pt>
    <dgm:pt modelId="{C027FF2A-547C-433D-AF4C-214CC0B665A7}" type="pres">
      <dgm:prSet presAssocID="{1E310E10-4485-445D-A30A-000B488833EE}" presName="extraNode" presStyleLbl="node1" presStyleIdx="0" presStyleCnt="2"/>
      <dgm:spPr/>
    </dgm:pt>
    <dgm:pt modelId="{EA6C3B6D-0C10-4C68-936F-87DB3D6EA231}" type="pres">
      <dgm:prSet presAssocID="{1E310E10-4485-445D-A30A-000B488833EE}" presName="dstNode" presStyleLbl="node1" presStyleIdx="0" presStyleCnt="2"/>
      <dgm:spPr/>
    </dgm:pt>
    <dgm:pt modelId="{3288E614-4BB1-491D-92E9-F3250ABA9617}" type="pres">
      <dgm:prSet presAssocID="{5803F8A4-055B-45B8-BA65-4D31C9C6B384}" presName="text_1" presStyleLbl="node1" presStyleIdx="0" presStyleCnt="2">
        <dgm:presLayoutVars>
          <dgm:bulletEnabled val="1"/>
        </dgm:presLayoutVars>
      </dgm:prSet>
      <dgm:spPr/>
    </dgm:pt>
    <dgm:pt modelId="{6A2B2786-CF66-4998-86FD-B0EFD8597F49}" type="pres">
      <dgm:prSet presAssocID="{5803F8A4-055B-45B8-BA65-4D31C9C6B384}" presName="accent_1" presStyleCnt="0"/>
      <dgm:spPr/>
    </dgm:pt>
    <dgm:pt modelId="{C199020C-47F4-4D5E-AFEF-593E99AD071F}" type="pres">
      <dgm:prSet presAssocID="{5803F8A4-055B-45B8-BA65-4D31C9C6B384}" presName="accentRepeatNode" presStyleLbl="solidFgAcc1" presStyleIdx="0" presStyleCnt="2"/>
      <dgm:spPr/>
    </dgm:pt>
    <dgm:pt modelId="{C7E80276-2C4C-4142-B69D-FBDAD7388BA8}" type="pres">
      <dgm:prSet presAssocID="{1DB31F9F-6B20-4998-ADCE-3A2FC3478B3E}" presName="text_2" presStyleLbl="node1" presStyleIdx="1" presStyleCnt="2">
        <dgm:presLayoutVars>
          <dgm:bulletEnabled val="1"/>
        </dgm:presLayoutVars>
      </dgm:prSet>
      <dgm:spPr/>
    </dgm:pt>
    <dgm:pt modelId="{97B0F298-38D0-4EA0-B53F-195BA862E20E}" type="pres">
      <dgm:prSet presAssocID="{1DB31F9F-6B20-4998-ADCE-3A2FC3478B3E}" presName="accent_2" presStyleCnt="0"/>
      <dgm:spPr/>
    </dgm:pt>
    <dgm:pt modelId="{4E2BCC21-E3B1-4360-BF7D-39CD74DDF3E3}" type="pres">
      <dgm:prSet presAssocID="{1DB31F9F-6B20-4998-ADCE-3A2FC3478B3E}" presName="accentRepeatNode" presStyleLbl="solidFgAcc1" presStyleIdx="1" presStyleCnt="2"/>
      <dgm:spPr/>
    </dgm:pt>
  </dgm:ptLst>
  <dgm:cxnLst>
    <dgm:cxn modelId="{65001C31-56CC-4114-8352-F981BCD38490}" type="presOf" srcId="{5803F8A4-055B-45B8-BA65-4D31C9C6B384}" destId="{3288E614-4BB1-491D-92E9-F3250ABA9617}" srcOrd="0" destOrd="0" presId="urn:microsoft.com/office/officeart/2008/layout/VerticalCurvedList"/>
    <dgm:cxn modelId="{09C17144-F4FD-4058-B715-3095AE5BC5A0}" srcId="{1E310E10-4485-445D-A30A-000B488833EE}" destId="{1DB31F9F-6B20-4998-ADCE-3A2FC3478B3E}" srcOrd="1" destOrd="0" parTransId="{8BF90042-D6DA-4989-92EE-A8327ED76EE9}" sibTransId="{3A9572F4-D3FC-44A5-ABDA-22ED2FFD31EC}"/>
    <dgm:cxn modelId="{64FEAD76-2AB3-43E2-99A0-6D641FDD4874}" srcId="{1E310E10-4485-445D-A30A-000B488833EE}" destId="{5803F8A4-055B-45B8-BA65-4D31C9C6B384}" srcOrd="0" destOrd="0" parTransId="{5B11638B-A6E6-4C17-960E-86EAFFFF8D67}" sibTransId="{FB47C493-3A39-4E8E-97EE-3D325E54177D}"/>
    <dgm:cxn modelId="{1CEEFBD5-7447-43B2-95FA-AA2EFD8306C4}" type="presOf" srcId="{1DB31F9F-6B20-4998-ADCE-3A2FC3478B3E}" destId="{C7E80276-2C4C-4142-B69D-FBDAD7388BA8}" srcOrd="0" destOrd="0" presId="urn:microsoft.com/office/officeart/2008/layout/VerticalCurvedList"/>
    <dgm:cxn modelId="{F46E59D9-1E68-4259-B3B8-C038EFC36BA1}" type="presOf" srcId="{1E310E10-4485-445D-A30A-000B488833EE}" destId="{CCD7E611-5C21-414D-91FE-5EDDE1F878EB}" srcOrd="0" destOrd="0" presId="urn:microsoft.com/office/officeart/2008/layout/VerticalCurvedList"/>
    <dgm:cxn modelId="{D004F5F5-F146-4EA9-916D-CDA20C8FDE0C}" type="presOf" srcId="{FB47C493-3A39-4E8E-97EE-3D325E54177D}" destId="{3B6ED707-A513-4CC4-818B-E0E4A3405229}" srcOrd="0" destOrd="0" presId="urn:microsoft.com/office/officeart/2008/layout/VerticalCurvedList"/>
    <dgm:cxn modelId="{AA893157-010B-4D7D-8113-D4017EADE0FE}" type="presParOf" srcId="{CCD7E611-5C21-414D-91FE-5EDDE1F878EB}" destId="{13C87430-2451-45C4-9BC6-D4781EC78C6B}" srcOrd="0" destOrd="0" presId="urn:microsoft.com/office/officeart/2008/layout/VerticalCurvedList"/>
    <dgm:cxn modelId="{244BB3FF-2C1C-4090-95A3-6825998AA6C9}" type="presParOf" srcId="{13C87430-2451-45C4-9BC6-D4781EC78C6B}" destId="{2CC763CF-9DF5-4740-A11B-96E77EBD2F92}" srcOrd="0" destOrd="0" presId="urn:microsoft.com/office/officeart/2008/layout/VerticalCurvedList"/>
    <dgm:cxn modelId="{148E0098-A972-4045-9AC4-E480646CCBEB}" type="presParOf" srcId="{2CC763CF-9DF5-4740-A11B-96E77EBD2F92}" destId="{6AB9E8A0-0B68-46D1-96EA-53E4BCCD9191}" srcOrd="0" destOrd="0" presId="urn:microsoft.com/office/officeart/2008/layout/VerticalCurvedList"/>
    <dgm:cxn modelId="{5C25413F-B27C-475A-A274-2EAD9261E272}" type="presParOf" srcId="{2CC763CF-9DF5-4740-A11B-96E77EBD2F92}" destId="{3B6ED707-A513-4CC4-818B-E0E4A3405229}" srcOrd="1" destOrd="0" presId="urn:microsoft.com/office/officeart/2008/layout/VerticalCurvedList"/>
    <dgm:cxn modelId="{BA4EAA61-431C-40D9-83F7-2E25F2C8A3E7}" type="presParOf" srcId="{2CC763CF-9DF5-4740-A11B-96E77EBD2F92}" destId="{C027FF2A-547C-433D-AF4C-214CC0B665A7}" srcOrd="2" destOrd="0" presId="urn:microsoft.com/office/officeart/2008/layout/VerticalCurvedList"/>
    <dgm:cxn modelId="{35ED01F3-37EE-41FF-A589-A082FD60E183}" type="presParOf" srcId="{2CC763CF-9DF5-4740-A11B-96E77EBD2F92}" destId="{EA6C3B6D-0C10-4C68-936F-87DB3D6EA231}" srcOrd="3" destOrd="0" presId="urn:microsoft.com/office/officeart/2008/layout/VerticalCurvedList"/>
    <dgm:cxn modelId="{E7CB9EF9-D99E-4B44-B4CB-C4F88AFA5CEB}" type="presParOf" srcId="{13C87430-2451-45C4-9BC6-D4781EC78C6B}" destId="{3288E614-4BB1-491D-92E9-F3250ABA9617}" srcOrd="1" destOrd="0" presId="urn:microsoft.com/office/officeart/2008/layout/VerticalCurvedList"/>
    <dgm:cxn modelId="{41BBC046-81DA-4B83-86B4-12ADE7958A8F}" type="presParOf" srcId="{13C87430-2451-45C4-9BC6-D4781EC78C6B}" destId="{6A2B2786-CF66-4998-86FD-B0EFD8597F49}" srcOrd="2" destOrd="0" presId="urn:microsoft.com/office/officeart/2008/layout/VerticalCurvedList"/>
    <dgm:cxn modelId="{78D23FF0-A0C2-4A2D-B87F-D063A25EB3F9}" type="presParOf" srcId="{6A2B2786-CF66-4998-86FD-B0EFD8597F49}" destId="{C199020C-47F4-4D5E-AFEF-593E99AD071F}" srcOrd="0" destOrd="0" presId="urn:microsoft.com/office/officeart/2008/layout/VerticalCurvedList"/>
    <dgm:cxn modelId="{96401ECA-50C5-4E6A-A833-6BED3A463238}" type="presParOf" srcId="{13C87430-2451-45C4-9BC6-D4781EC78C6B}" destId="{C7E80276-2C4C-4142-B69D-FBDAD7388BA8}" srcOrd="3" destOrd="0" presId="urn:microsoft.com/office/officeart/2008/layout/VerticalCurvedList"/>
    <dgm:cxn modelId="{09FF89FE-B8BD-43A1-8637-89A0008286AE}" type="presParOf" srcId="{13C87430-2451-45C4-9BC6-D4781EC78C6B}" destId="{97B0F298-38D0-4EA0-B53F-195BA862E20E}" srcOrd="4" destOrd="0" presId="urn:microsoft.com/office/officeart/2008/layout/VerticalCurvedList"/>
    <dgm:cxn modelId="{76485DA8-09FA-40F9-93C0-833777ABD2B6}" type="presParOf" srcId="{97B0F298-38D0-4EA0-B53F-195BA862E20E}" destId="{4E2BCC21-E3B1-4360-BF7D-39CD74DDF3E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310E10-4485-445D-A30A-000B488833E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5803F8A4-055B-45B8-BA65-4D31C9C6B384}">
      <dgm:prSet phldrT="[Text]" custT="1"/>
      <dgm:spPr/>
      <dgm:t>
        <a:bodyPr/>
        <a:lstStyle/>
        <a:p>
          <a:r>
            <a:rPr lang="en-US" sz="1800" dirty="0"/>
            <a:t>What are your community’s policies? What kinds of laws and ordinances are enforced on you and other members of your community?</a:t>
          </a:r>
          <a:endParaRPr lang="en-PH" sz="1800" dirty="0"/>
        </a:p>
      </dgm:t>
    </dgm:pt>
    <dgm:pt modelId="{5B11638B-A6E6-4C17-960E-86EAFFFF8D67}" type="parTrans" cxnId="{64FEAD76-2AB3-43E2-99A0-6D641FDD4874}">
      <dgm:prSet/>
      <dgm:spPr/>
      <dgm:t>
        <a:bodyPr/>
        <a:lstStyle/>
        <a:p>
          <a:endParaRPr lang="en-PH" sz="1800"/>
        </a:p>
      </dgm:t>
    </dgm:pt>
    <dgm:pt modelId="{FB47C493-3A39-4E8E-97EE-3D325E54177D}" type="sibTrans" cxnId="{64FEAD76-2AB3-43E2-99A0-6D641FDD4874}">
      <dgm:prSet/>
      <dgm:spPr/>
      <dgm:t>
        <a:bodyPr/>
        <a:lstStyle/>
        <a:p>
          <a:endParaRPr lang="en-PH" sz="1800"/>
        </a:p>
      </dgm:t>
    </dgm:pt>
    <dgm:pt modelId="{803FECE6-63A7-464E-A087-F8F37D326D7B}">
      <dgm:prSet custT="1"/>
      <dgm:spPr/>
      <dgm:t>
        <a:bodyPr/>
        <a:lstStyle/>
        <a:p>
          <a:r>
            <a:rPr lang="en-US" sz="1800" dirty="0"/>
            <a:t>How does your community react to certain news or events? How does your community address problems or issues? </a:t>
          </a:r>
          <a:endParaRPr lang="en-PH" sz="1800" dirty="0"/>
        </a:p>
      </dgm:t>
    </dgm:pt>
    <dgm:pt modelId="{C0E674BE-3FEC-45C6-9D3A-C683D38AD963}" type="parTrans" cxnId="{17DF577E-DAC4-4F04-8911-280F2DB1D013}">
      <dgm:prSet/>
      <dgm:spPr/>
      <dgm:t>
        <a:bodyPr/>
        <a:lstStyle/>
        <a:p>
          <a:endParaRPr lang="en-PH"/>
        </a:p>
      </dgm:t>
    </dgm:pt>
    <dgm:pt modelId="{8C63775D-0E8B-464E-8006-A10D6D8CDAE7}" type="sibTrans" cxnId="{17DF577E-DAC4-4F04-8911-280F2DB1D013}">
      <dgm:prSet/>
      <dgm:spPr/>
      <dgm:t>
        <a:bodyPr/>
        <a:lstStyle/>
        <a:p>
          <a:endParaRPr lang="en-PH"/>
        </a:p>
      </dgm:t>
    </dgm:pt>
    <dgm:pt modelId="{135687A5-9204-46FF-A485-455FC92D910D}">
      <dgm:prSet custT="1"/>
      <dgm:spPr/>
      <dgm:t>
        <a:bodyPr/>
        <a:lstStyle/>
        <a:p>
          <a:r>
            <a:rPr lang="en-US" sz="1800" dirty="0"/>
            <a:t>What values does your community teach its children? What lessons can be learned from your community’s stories, songs or movies? </a:t>
          </a:r>
          <a:endParaRPr lang="en-PH" sz="1800" dirty="0"/>
        </a:p>
      </dgm:t>
    </dgm:pt>
    <dgm:pt modelId="{B8352805-CB42-46A6-8EC2-451AD1047189}" type="parTrans" cxnId="{2D712637-59F4-408C-A43A-D81B728E53F6}">
      <dgm:prSet/>
      <dgm:spPr/>
      <dgm:t>
        <a:bodyPr/>
        <a:lstStyle/>
        <a:p>
          <a:endParaRPr lang="en-PH"/>
        </a:p>
      </dgm:t>
    </dgm:pt>
    <dgm:pt modelId="{9620EF9A-BA55-45E9-9076-2D7FCE80C8D1}" type="sibTrans" cxnId="{2D712637-59F4-408C-A43A-D81B728E53F6}">
      <dgm:prSet/>
      <dgm:spPr/>
      <dgm:t>
        <a:bodyPr/>
        <a:lstStyle/>
        <a:p>
          <a:endParaRPr lang="en-PH"/>
        </a:p>
      </dgm:t>
    </dgm:pt>
    <dgm:pt modelId="{F912F9FC-1956-4D60-B07D-03F59795BF43}">
      <dgm:prSet custT="1"/>
      <dgm:spPr/>
      <dgm:t>
        <a:bodyPr/>
        <a:lstStyle/>
        <a:p>
          <a:r>
            <a:rPr lang="en-US" sz="1800" dirty="0"/>
            <a:t>What recent experiences show cultural heritage affecting my interaction with others?</a:t>
          </a:r>
          <a:endParaRPr lang="en-PH" sz="1800" dirty="0"/>
        </a:p>
      </dgm:t>
    </dgm:pt>
    <dgm:pt modelId="{4AC66C73-D0A4-4B75-A19F-3D949F45EF2D}" type="parTrans" cxnId="{D78AA679-D3D9-4E59-972F-3FB623E480B9}">
      <dgm:prSet/>
      <dgm:spPr/>
      <dgm:t>
        <a:bodyPr/>
        <a:lstStyle/>
        <a:p>
          <a:endParaRPr lang="en-PH"/>
        </a:p>
      </dgm:t>
    </dgm:pt>
    <dgm:pt modelId="{B5DE1253-3FFC-4AE7-AA28-06ECA672333E}" type="sibTrans" cxnId="{D78AA679-D3D9-4E59-972F-3FB623E480B9}">
      <dgm:prSet/>
      <dgm:spPr/>
      <dgm:t>
        <a:bodyPr/>
        <a:lstStyle/>
        <a:p>
          <a:endParaRPr lang="en-PH"/>
        </a:p>
      </dgm:t>
    </dgm:pt>
    <dgm:pt modelId="{CCD7E611-5C21-414D-91FE-5EDDE1F878EB}" type="pres">
      <dgm:prSet presAssocID="{1E310E10-4485-445D-A30A-000B488833EE}" presName="Name0" presStyleCnt="0">
        <dgm:presLayoutVars>
          <dgm:chMax val="7"/>
          <dgm:chPref val="7"/>
          <dgm:dir/>
        </dgm:presLayoutVars>
      </dgm:prSet>
      <dgm:spPr/>
    </dgm:pt>
    <dgm:pt modelId="{13C87430-2451-45C4-9BC6-D4781EC78C6B}" type="pres">
      <dgm:prSet presAssocID="{1E310E10-4485-445D-A30A-000B488833EE}" presName="Name1" presStyleCnt="0"/>
      <dgm:spPr/>
    </dgm:pt>
    <dgm:pt modelId="{2CC763CF-9DF5-4740-A11B-96E77EBD2F92}" type="pres">
      <dgm:prSet presAssocID="{1E310E10-4485-445D-A30A-000B488833EE}" presName="cycle" presStyleCnt="0"/>
      <dgm:spPr/>
    </dgm:pt>
    <dgm:pt modelId="{6AB9E8A0-0B68-46D1-96EA-53E4BCCD9191}" type="pres">
      <dgm:prSet presAssocID="{1E310E10-4485-445D-A30A-000B488833EE}" presName="srcNode" presStyleLbl="node1" presStyleIdx="0" presStyleCnt="4"/>
      <dgm:spPr/>
    </dgm:pt>
    <dgm:pt modelId="{3B6ED707-A513-4CC4-818B-E0E4A3405229}" type="pres">
      <dgm:prSet presAssocID="{1E310E10-4485-445D-A30A-000B488833EE}" presName="conn" presStyleLbl="parChTrans1D2" presStyleIdx="0" presStyleCnt="1"/>
      <dgm:spPr/>
    </dgm:pt>
    <dgm:pt modelId="{C027FF2A-547C-433D-AF4C-214CC0B665A7}" type="pres">
      <dgm:prSet presAssocID="{1E310E10-4485-445D-A30A-000B488833EE}" presName="extraNode" presStyleLbl="node1" presStyleIdx="0" presStyleCnt="4"/>
      <dgm:spPr/>
    </dgm:pt>
    <dgm:pt modelId="{EA6C3B6D-0C10-4C68-936F-87DB3D6EA231}" type="pres">
      <dgm:prSet presAssocID="{1E310E10-4485-445D-A30A-000B488833EE}" presName="dstNode" presStyleLbl="node1" presStyleIdx="0" presStyleCnt="4"/>
      <dgm:spPr/>
    </dgm:pt>
    <dgm:pt modelId="{3288E614-4BB1-491D-92E9-F3250ABA9617}" type="pres">
      <dgm:prSet presAssocID="{5803F8A4-055B-45B8-BA65-4D31C9C6B384}" presName="text_1" presStyleLbl="node1" presStyleIdx="0" presStyleCnt="4">
        <dgm:presLayoutVars>
          <dgm:bulletEnabled val="1"/>
        </dgm:presLayoutVars>
      </dgm:prSet>
      <dgm:spPr/>
    </dgm:pt>
    <dgm:pt modelId="{6A2B2786-CF66-4998-86FD-B0EFD8597F49}" type="pres">
      <dgm:prSet presAssocID="{5803F8A4-055B-45B8-BA65-4D31C9C6B384}" presName="accent_1" presStyleCnt="0"/>
      <dgm:spPr/>
    </dgm:pt>
    <dgm:pt modelId="{C199020C-47F4-4D5E-AFEF-593E99AD071F}" type="pres">
      <dgm:prSet presAssocID="{5803F8A4-055B-45B8-BA65-4D31C9C6B384}" presName="accentRepeatNode" presStyleLbl="solidFgAcc1" presStyleIdx="0" presStyleCnt="4"/>
      <dgm:spPr/>
    </dgm:pt>
    <dgm:pt modelId="{F60F9E89-C0EF-42EE-AAA7-99D44A3B0DB7}" type="pres">
      <dgm:prSet presAssocID="{803FECE6-63A7-464E-A087-F8F37D326D7B}" presName="text_2" presStyleLbl="node1" presStyleIdx="1" presStyleCnt="4">
        <dgm:presLayoutVars>
          <dgm:bulletEnabled val="1"/>
        </dgm:presLayoutVars>
      </dgm:prSet>
      <dgm:spPr/>
    </dgm:pt>
    <dgm:pt modelId="{2B375D1F-9393-4DDC-9746-AB9E69CEDEE1}" type="pres">
      <dgm:prSet presAssocID="{803FECE6-63A7-464E-A087-F8F37D326D7B}" presName="accent_2" presStyleCnt="0"/>
      <dgm:spPr/>
    </dgm:pt>
    <dgm:pt modelId="{3C01AF94-0372-40DD-9A7A-6C02A032D0EC}" type="pres">
      <dgm:prSet presAssocID="{803FECE6-63A7-464E-A087-F8F37D326D7B}" presName="accentRepeatNode" presStyleLbl="solidFgAcc1" presStyleIdx="1" presStyleCnt="4"/>
      <dgm:spPr/>
    </dgm:pt>
    <dgm:pt modelId="{52871605-0B4A-4367-8DBD-1AD92A590934}" type="pres">
      <dgm:prSet presAssocID="{135687A5-9204-46FF-A485-455FC92D910D}" presName="text_3" presStyleLbl="node1" presStyleIdx="2" presStyleCnt="4">
        <dgm:presLayoutVars>
          <dgm:bulletEnabled val="1"/>
        </dgm:presLayoutVars>
      </dgm:prSet>
      <dgm:spPr/>
    </dgm:pt>
    <dgm:pt modelId="{DFB5BF10-F973-4753-AC63-6F1F6E4C4D36}" type="pres">
      <dgm:prSet presAssocID="{135687A5-9204-46FF-A485-455FC92D910D}" presName="accent_3" presStyleCnt="0"/>
      <dgm:spPr/>
    </dgm:pt>
    <dgm:pt modelId="{6F671FCA-B045-414C-965D-F9C1D5792E88}" type="pres">
      <dgm:prSet presAssocID="{135687A5-9204-46FF-A485-455FC92D910D}" presName="accentRepeatNode" presStyleLbl="solidFgAcc1" presStyleIdx="2" presStyleCnt="4"/>
      <dgm:spPr/>
    </dgm:pt>
    <dgm:pt modelId="{47AEAE81-E780-4C21-8274-DAC254866050}" type="pres">
      <dgm:prSet presAssocID="{F912F9FC-1956-4D60-B07D-03F59795BF43}" presName="text_4" presStyleLbl="node1" presStyleIdx="3" presStyleCnt="4">
        <dgm:presLayoutVars>
          <dgm:bulletEnabled val="1"/>
        </dgm:presLayoutVars>
      </dgm:prSet>
      <dgm:spPr/>
    </dgm:pt>
    <dgm:pt modelId="{7AABF98D-4152-4F15-AE7C-CBAC96475C8A}" type="pres">
      <dgm:prSet presAssocID="{F912F9FC-1956-4D60-B07D-03F59795BF43}" presName="accent_4" presStyleCnt="0"/>
      <dgm:spPr/>
    </dgm:pt>
    <dgm:pt modelId="{5D2B48DA-D797-4B7C-8CCC-36168505A4B7}" type="pres">
      <dgm:prSet presAssocID="{F912F9FC-1956-4D60-B07D-03F59795BF43}" presName="accentRepeatNode" presStyleLbl="solidFgAcc1" presStyleIdx="3" presStyleCnt="4"/>
      <dgm:spPr/>
    </dgm:pt>
  </dgm:ptLst>
  <dgm:cxnLst>
    <dgm:cxn modelId="{2D712637-59F4-408C-A43A-D81B728E53F6}" srcId="{1E310E10-4485-445D-A30A-000B488833EE}" destId="{135687A5-9204-46FF-A485-455FC92D910D}" srcOrd="2" destOrd="0" parTransId="{B8352805-CB42-46A6-8EC2-451AD1047189}" sibTransId="{9620EF9A-BA55-45E9-9076-2D7FCE80C8D1}"/>
    <dgm:cxn modelId="{1BC2C644-E604-4EE6-A58B-B44049BB4F58}" type="presOf" srcId="{803FECE6-63A7-464E-A087-F8F37D326D7B}" destId="{F60F9E89-C0EF-42EE-AAA7-99D44A3B0DB7}" srcOrd="0" destOrd="0" presId="urn:microsoft.com/office/officeart/2008/layout/VerticalCurvedList"/>
    <dgm:cxn modelId="{64FEAD76-2AB3-43E2-99A0-6D641FDD4874}" srcId="{1E310E10-4485-445D-A30A-000B488833EE}" destId="{5803F8A4-055B-45B8-BA65-4D31C9C6B384}" srcOrd="0" destOrd="0" parTransId="{5B11638B-A6E6-4C17-960E-86EAFFFF8D67}" sibTransId="{FB47C493-3A39-4E8E-97EE-3D325E54177D}"/>
    <dgm:cxn modelId="{FDFA6F78-219A-4623-B3FB-13590CB2C976}" type="presOf" srcId="{135687A5-9204-46FF-A485-455FC92D910D}" destId="{52871605-0B4A-4367-8DBD-1AD92A590934}" srcOrd="0" destOrd="0" presId="urn:microsoft.com/office/officeart/2008/layout/VerticalCurvedList"/>
    <dgm:cxn modelId="{D78AA679-D3D9-4E59-972F-3FB623E480B9}" srcId="{1E310E10-4485-445D-A30A-000B488833EE}" destId="{F912F9FC-1956-4D60-B07D-03F59795BF43}" srcOrd="3" destOrd="0" parTransId="{4AC66C73-D0A4-4B75-A19F-3D949F45EF2D}" sibTransId="{B5DE1253-3FFC-4AE7-AA28-06ECA672333E}"/>
    <dgm:cxn modelId="{17DF577E-DAC4-4F04-8911-280F2DB1D013}" srcId="{1E310E10-4485-445D-A30A-000B488833EE}" destId="{803FECE6-63A7-464E-A087-F8F37D326D7B}" srcOrd="1" destOrd="0" parTransId="{C0E674BE-3FEC-45C6-9D3A-C683D38AD963}" sibTransId="{8C63775D-0E8B-464E-8006-A10D6D8CDAE7}"/>
    <dgm:cxn modelId="{8B55F481-E346-4B90-8C6A-507EB4C81BD4}" type="presOf" srcId="{FB47C493-3A39-4E8E-97EE-3D325E54177D}" destId="{3B6ED707-A513-4CC4-818B-E0E4A3405229}" srcOrd="0" destOrd="0" presId="urn:microsoft.com/office/officeart/2008/layout/VerticalCurvedList"/>
    <dgm:cxn modelId="{F92482B7-D94B-4480-BF2D-A13ABAED51B2}" type="presOf" srcId="{F912F9FC-1956-4D60-B07D-03F59795BF43}" destId="{47AEAE81-E780-4C21-8274-DAC254866050}" srcOrd="0" destOrd="0" presId="urn:microsoft.com/office/officeart/2008/layout/VerticalCurvedList"/>
    <dgm:cxn modelId="{B4BF0DE9-6059-4D1C-8370-5F8F1111E4AA}" type="presOf" srcId="{5803F8A4-055B-45B8-BA65-4D31C9C6B384}" destId="{3288E614-4BB1-491D-92E9-F3250ABA9617}" srcOrd="0" destOrd="0" presId="urn:microsoft.com/office/officeart/2008/layout/VerticalCurvedList"/>
    <dgm:cxn modelId="{28E2E8FF-A481-44C8-884C-DCCBAA066F93}" type="presOf" srcId="{1E310E10-4485-445D-A30A-000B488833EE}" destId="{CCD7E611-5C21-414D-91FE-5EDDE1F878EB}" srcOrd="0" destOrd="0" presId="urn:microsoft.com/office/officeart/2008/layout/VerticalCurvedList"/>
    <dgm:cxn modelId="{5D905CF9-AEBD-4DEB-8232-3F8C0255E365}" type="presParOf" srcId="{CCD7E611-5C21-414D-91FE-5EDDE1F878EB}" destId="{13C87430-2451-45C4-9BC6-D4781EC78C6B}" srcOrd="0" destOrd="0" presId="urn:microsoft.com/office/officeart/2008/layout/VerticalCurvedList"/>
    <dgm:cxn modelId="{4BF41C47-8DDF-48C7-9FE5-496CFD402503}" type="presParOf" srcId="{13C87430-2451-45C4-9BC6-D4781EC78C6B}" destId="{2CC763CF-9DF5-4740-A11B-96E77EBD2F92}" srcOrd="0" destOrd="0" presId="urn:microsoft.com/office/officeart/2008/layout/VerticalCurvedList"/>
    <dgm:cxn modelId="{B7DDDD46-DF58-47FC-A194-4DB1330AA9D4}" type="presParOf" srcId="{2CC763CF-9DF5-4740-A11B-96E77EBD2F92}" destId="{6AB9E8A0-0B68-46D1-96EA-53E4BCCD9191}" srcOrd="0" destOrd="0" presId="urn:microsoft.com/office/officeart/2008/layout/VerticalCurvedList"/>
    <dgm:cxn modelId="{78CCA56E-278D-478A-BFCE-76D6AC20FD41}" type="presParOf" srcId="{2CC763CF-9DF5-4740-A11B-96E77EBD2F92}" destId="{3B6ED707-A513-4CC4-818B-E0E4A3405229}" srcOrd="1" destOrd="0" presId="urn:microsoft.com/office/officeart/2008/layout/VerticalCurvedList"/>
    <dgm:cxn modelId="{C6756F8C-4EEE-481D-B66E-B4E22DF0FA65}" type="presParOf" srcId="{2CC763CF-9DF5-4740-A11B-96E77EBD2F92}" destId="{C027FF2A-547C-433D-AF4C-214CC0B665A7}" srcOrd="2" destOrd="0" presId="urn:microsoft.com/office/officeart/2008/layout/VerticalCurvedList"/>
    <dgm:cxn modelId="{CDA67BC3-825F-425C-81C2-96DD2A92A304}" type="presParOf" srcId="{2CC763CF-9DF5-4740-A11B-96E77EBD2F92}" destId="{EA6C3B6D-0C10-4C68-936F-87DB3D6EA231}" srcOrd="3" destOrd="0" presId="urn:microsoft.com/office/officeart/2008/layout/VerticalCurvedList"/>
    <dgm:cxn modelId="{1BA78DF1-6BFB-4D9F-8895-58ADD81F6D07}" type="presParOf" srcId="{13C87430-2451-45C4-9BC6-D4781EC78C6B}" destId="{3288E614-4BB1-491D-92E9-F3250ABA9617}" srcOrd="1" destOrd="0" presId="urn:microsoft.com/office/officeart/2008/layout/VerticalCurvedList"/>
    <dgm:cxn modelId="{4AA771F7-8CF1-4599-9929-1080C07B2C6D}" type="presParOf" srcId="{13C87430-2451-45C4-9BC6-D4781EC78C6B}" destId="{6A2B2786-CF66-4998-86FD-B0EFD8597F49}" srcOrd="2" destOrd="0" presId="urn:microsoft.com/office/officeart/2008/layout/VerticalCurvedList"/>
    <dgm:cxn modelId="{8921FEF7-45E6-4369-889F-2F67FF65DD7F}" type="presParOf" srcId="{6A2B2786-CF66-4998-86FD-B0EFD8597F49}" destId="{C199020C-47F4-4D5E-AFEF-593E99AD071F}" srcOrd="0" destOrd="0" presId="urn:microsoft.com/office/officeart/2008/layout/VerticalCurvedList"/>
    <dgm:cxn modelId="{FF9EBD96-26FA-47A3-888D-73B78A1F7602}" type="presParOf" srcId="{13C87430-2451-45C4-9BC6-D4781EC78C6B}" destId="{F60F9E89-C0EF-42EE-AAA7-99D44A3B0DB7}" srcOrd="3" destOrd="0" presId="urn:microsoft.com/office/officeart/2008/layout/VerticalCurvedList"/>
    <dgm:cxn modelId="{CBB31F2E-BD11-4F08-BC59-27C36F4DB8CD}" type="presParOf" srcId="{13C87430-2451-45C4-9BC6-D4781EC78C6B}" destId="{2B375D1F-9393-4DDC-9746-AB9E69CEDEE1}" srcOrd="4" destOrd="0" presId="urn:microsoft.com/office/officeart/2008/layout/VerticalCurvedList"/>
    <dgm:cxn modelId="{7845F393-07AE-4218-8A6B-CD49C6383DD5}" type="presParOf" srcId="{2B375D1F-9393-4DDC-9746-AB9E69CEDEE1}" destId="{3C01AF94-0372-40DD-9A7A-6C02A032D0EC}" srcOrd="0" destOrd="0" presId="urn:microsoft.com/office/officeart/2008/layout/VerticalCurvedList"/>
    <dgm:cxn modelId="{0CEACBDD-9A28-428F-97EE-4705F55B6DA3}" type="presParOf" srcId="{13C87430-2451-45C4-9BC6-D4781EC78C6B}" destId="{52871605-0B4A-4367-8DBD-1AD92A590934}" srcOrd="5" destOrd="0" presId="urn:microsoft.com/office/officeart/2008/layout/VerticalCurvedList"/>
    <dgm:cxn modelId="{ED02707F-7437-41D6-AA6C-D2B68DF455BA}" type="presParOf" srcId="{13C87430-2451-45C4-9BC6-D4781EC78C6B}" destId="{DFB5BF10-F973-4753-AC63-6F1F6E4C4D36}" srcOrd="6" destOrd="0" presId="urn:microsoft.com/office/officeart/2008/layout/VerticalCurvedList"/>
    <dgm:cxn modelId="{B2960264-34DB-495B-82E9-40D635086727}" type="presParOf" srcId="{DFB5BF10-F973-4753-AC63-6F1F6E4C4D36}" destId="{6F671FCA-B045-414C-965D-F9C1D5792E88}" srcOrd="0" destOrd="0" presId="urn:microsoft.com/office/officeart/2008/layout/VerticalCurvedList"/>
    <dgm:cxn modelId="{1296BEF3-F25E-43DC-8A27-4F83D4F105CC}" type="presParOf" srcId="{13C87430-2451-45C4-9BC6-D4781EC78C6B}" destId="{47AEAE81-E780-4C21-8274-DAC254866050}" srcOrd="7" destOrd="0" presId="urn:microsoft.com/office/officeart/2008/layout/VerticalCurvedList"/>
    <dgm:cxn modelId="{5F9510B7-97DA-4C7C-B9EB-7F1664505755}" type="presParOf" srcId="{13C87430-2451-45C4-9BC6-D4781EC78C6B}" destId="{7AABF98D-4152-4F15-AE7C-CBAC96475C8A}" srcOrd="8" destOrd="0" presId="urn:microsoft.com/office/officeart/2008/layout/VerticalCurvedList"/>
    <dgm:cxn modelId="{F2B0E771-A136-4DDA-AF25-1FED1F4CB138}" type="presParOf" srcId="{7AABF98D-4152-4F15-AE7C-CBAC96475C8A}" destId="{5D2B48DA-D797-4B7C-8CCC-36168505A4B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454B72-CE5B-450F-9805-1BE41D2B3A8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03D7C11D-97E3-4771-AF7C-83C0E77A4AFD}">
      <dgm:prSet phldrT="[Text]" custT="1"/>
      <dgm:spPr/>
      <dgm:t>
        <a:bodyPr/>
        <a:lstStyle/>
        <a:p>
          <a:r>
            <a:rPr lang="en-US" sz="1800" dirty="0"/>
            <a:t>How does cultural background affect my daily experiences?</a:t>
          </a:r>
          <a:endParaRPr lang="en-PH" sz="1800" dirty="0"/>
        </a:p>
      </dgm:t>
    </dgm:pt>
    <dgm:pt modelId="{C7461ED8-75FE-40F2-9466-63E1AB7DA7B1}" type="parTrans" cxnId="{8DC80DAF-0994-4299-963E-6D4C29F9213F}">
      <dgm:prSet/>
      <dgm:spPr/>
      <dgm:t>
        <a:bodyPr/>
        <a:lstStyle/>
        <a:p>
          <a:endParaRPr lang="en-PH" sz="1800"/>
        </a:p>
      </dgm:t>
    </dgm:pt>
    <dgm:pt modelId="{345F2F51-5A16-439B-BCC7-E93017A4CB60}" type="sibTrans" cxnId="{8DC80DAF-0994-4299-963E-6D4C29F9213F}">
      <dgm:prSet/>
      <dgm:spPr/>
      <dgm:t>
        <a:bodyPr/>
        <a:lstStyle/>
        <a:p>
          <a:endParaRPr lang="en-PH" sz="1800"/>
        </a:p>
      </dgm:t>
    </dgm:pt>
    <dgm:pt modelId="{FF29A78E-96B1-45EF-AAF2-EED51CF1FB8B}">
      <dgm:prSet custT="1"/>
      <dgm:spPr/>
      <dgm:t>
        <a:bodyPr/>
        <a:lstStyle/>
        <a:p>
          <a:r>
            <a:rPr lang="en-US" sz="1800" dirty="0"/>
            <a:t>What do you see each day? What sounds do you regularly hear, and what events regularly occur? Do I avoid particular cultural activities?</a:t>
          </a:r>
          <a:endParaRPr lang="en-PH" sz="1800" dirty="0"/>
        </a:p>
      </dgm:t>
    </dgm:pt>
    <dgm:pt modelId="{356EE276-8C1E-4542-A0E4-41A202681B09}" type="parTrans" cxnId="{7945DE2A-25A8-4F7E-875B-E87EA06F7388}">
      <dgm:prSet/>
      <dgm:spPr/>
      <dgm:t>
        <a:bodyPr/>
        <a:lstStyle/>
        <a:p>
          <a:endParaRPr lang="en-PH" sz="1800"/>
        </a:p>
      </dgm:t>
    </dgm:pt>
    <dgm:pt modelId="{9EBDF4FD-D0B5-4340-9244-549468EE6333}" type="sibTrans" cxnId="{7945DE2A-25A8-4F7E-875B-E87EA06F7388}">
      <dgm:prSet/>
      <dgm:spPr/>
      <dgm:t>
        <a:bodyPr/>
        <a:lstStyle/>
        <a:p>
          <a:endParaRPr lang="en-PH" sz="1800"/>
        </a:p>
      </dgm:t>
    </dgm:pt>
    <dgm:pt modelId="{51B09752-BCF7-4602-A31F-633DA0A1D8F9}" type="pres">
      <dgm:prSet presAssocID="{45454B72-CE5B-450F-9805-1BE41D2B3A8C}" presName="Name0" presStyleCnt="0">
        <dgm:presLayoutVars>
          <dgm:chMax val="7"/>
          <dgm:chPref val="7"/>
          <dgm:dir/>
        </dgm:presLayoutVars>
      </dgm:prSet>
      <dgm:spPr/>
    </dgm:pt>
    <dgm:pt modelId="{1B4B7548-A29E-48DC-A8FC-30104E941085}" type="pres">
      <dgm:prSet presAssocID="{45454B72-CE5B-450F-9805-1BE41D2B3A8C}" presName="Name1" presStyleCnt="0"/>
      <dgm:spPr/>
    </dgm:pt>
    <dgm:pt modelId="{546C236D-391F-4A5C-A404-567BFB545772}" type="pres">
      <dgm:prSet presAssocID="{45454B72-CE5B-450F-9805-1BE41D2B3A8C}" presName="cycle" presStyleCnt="0"/>
      <dgm:spPr/>
    </dgm:pt>
    <dgm:pt modelId="{D9FB06C7-BD12-48D6-B418-9F68BDD31AC9}" type="pres">
      <dgm:prSet presAssocID="{45454B72-CE5B-450F-9805-1BE41D2B3A8C}" presName="srcNode" presStyleLbl="node1" presStyleIdx="0" presStyleCnt="2"/>
      <dgm:spPr/>
    </dgm:pt>
    <dgm:pt modelId="{F0CF46DE-A222-4A9E-8182-ABF6931133B4}" type="pres">
      <dgm:prSet presAssocID="{45454B72-CE5B-450F-9805-1BE41D2B3A8C}" presName="conn" presStyleLbl="parChTrans1D2" presStyleIdx="0" presStyleCnt="1"/>
      <dgm:spPr/>
    </dgm:pt>
    <dgm:pt modelId="{2A8A8D60-2F67-4BE7-A892-A0E1FDB3806D}" type="pres">
      <dgm:prSet presAssocID="{45454B72-CE5B-450F-9805-1BE41D2B3A8C}" presName="extraNode" presStyleLbl="node1" presStyleIdx="0" presStyleCnt="2"/>
      <dgm:spPr/>
    </dgm:pt>
    <dgm:pt modelId="{371839B4-1321-4725-BA12-4C50461AE495}" type="pres">
      <dgm:prSet presAssocID="{45454B72-CE5B-450F-9805-1BE41D2B3A8C}" presName="dstNode" presStyleLbl="node1" presStyleIdx="0" presStyleCnt="2"/>
      <dgm:spPr/>
    </dgm:pt>
    <dgm:pt modelId="{3006D5F9-7852-496C-A7AB-FC87A0D53425}" type="pres">
      <dgm:prSet presAssocID="{03D7C11D-97E3-4771-AF7C-83C0E77A4AFD}" presName="text_1" presStyleLbl="node1" presStyleIdx="0" presStyleCnt="2">
        <dgm:presLayoutVars>
          <dgm:bulletEnabled val="1"/>
        </dgm:presLayoutVars>
      </dgm:prSet>
      <dgm:spPr/>
    </dgm:pt>
    <dgm:pt modelId="{B9C455BB-68FE-40C3-B889-721B154AE528}" type="pres">
      <dgm:prSet presAssocID="{03D7C11D-97E3-4771-AF7C-83C0E77A4AFD}" presName="accent_1" presStyleCnt="0"/>
      <dgm:spPr/>
    </dgm:pt>
    <dgm:pt modelId="{130104AE-2CE3-4F5C-A48A-32E67420C388}" type="pres">
      <dgm:prSet presAssocID="{03D7C11D-97E3-4771-AF7C-83C0E77A4AFD}" presName="accentRepeatNode" presStyleLbl="solidFgAcc1" presStyleIdx="0" presStyleCnt="2"/>
      <dgm:spPr/>
    </dgm:pt>
    <dgm:pt modelId="{A08AA9C8-97C7-489B-BFF5-60CB4379042D}" type="pres">
      <dgm:prSet presAssocID="{FF29A78E-96B1-45EF-AAF2-EED51CF1FB8B}" presName="text_2" presStyleLbl="node1" presStyleIdx="1" presStyleCnt="2">
        <dgm:presLayoutVars>
          <dgm:bulletEnabled val="1"/>
        </dgm:presLayoutVars>
      </dgm:prSet>
      <dgm:spPr/>
    </dgm:pt>
    <dgm:pt modelId="{3CFC1621-D909-4993-A659-3726755C3273}" type="pres">
      <dgm:prSet presAssocID="{FF29A78E-96B1-45EF-AAF2-EED51CF1FB8B}" presName="accent_2" presStyleCnt="0"/>
      <dgm:spPr/>
    </dgm:pt>
    <dgm:pt modelId="{8A9D5A66-E846-47D1-B2A7-0339BEA20C5B}" type="pres">
      <dgm:prSet presAssocID="{FF29A78E-96B1-45EF-AAF2-EED51CF1FB8B}" presName="accentRepeatNode" presStyleLbl="solidFgAcc1" presStyleIdx="1" presStyleCnt="2"/>
      <dgm:spPr/>
    </dgm:pt>
  </dgm:ptLst>
  <dgm:cxnLst>
    <dgm:cxn modelId="{7945DE2A-25A8-4F7E-875B-E87EA06F7388}" srcId="{45454B72-CE5B-450F-9805-1BE41D2B3A8C}" destId="{FF29A78E-96B1-45EF-AAF2-EED51CF1FB8B}" srcOrd="1" destOrd="0" parTransId="{356EE276-8C1E-4542-A0E4-41A202681B09}" sibTransId="{9EBDF4FD-D0B5-4340-9244-549468EE6333}"/>
    <dgm:cxn modelId="{C3E44C34-5CCB-4B2D-814F-222E80741875}" type="presOf" srcId="{45454B72-CE5B-450F-9805-1BE41D2B3A8C}" destId="{51B09752-BCF7-4602-A31F-633DA0A1D8F9}" srcOrd="0" destOrd="0" presId="urn:microsoft.com/office/officeart/2008/layout/VerticalCurvedList"/>
    <dgm:cxn modelId="{3805FA91-EADF-439D-9708-6B3F8DB59A51}" type="presOf" srcId="{345F2F51-5A16-439B-BCC7-E93017A4CB60}" destId="{F0CF46DE-A222-4A9E-8182-ABF6931133B4}" srcOrd="0" destOrd="0" presId="urn:microsoft.com/office/officeart/2008/layout/VerticalCurvedList"/>
    <dgm:cxn modelId="{8DC80DAF-0994-4299-963E-6D4C29F9213F}" srcId="{45454B72-CE5B-450F-9805-1BE41D2B3A8C}" destId="{03D7C11D-97E3-4771-AF7C-83C0E77A4AFD}" srcOrd="0" destOrd="0" parTransId="{C7461ED8-75FE-40F2-9466-63E1AB7DA7B1}" sibTransId="{345F2F51-5A16-439B-BCC7-E93017A4CB60}"/>
    <dgm:cxn modelId="{13A9BEC0-DB72-4D82-98CE-96844A41E9E0}" type="presOf" srcId="{03D7C11D-97E3-4771-AF7C-83C0E77A4AFD}" destId="{3006D5F9-7852-496C-A7AB-FC87A0D53425}" srcOrd="0" destOrd="0" presId="urn:microsoft.com/office/officeart/2008/layout/VerticalCurvedList"/>
    <dgm:cxn modelId="{0F8632CC-2C8D-4D8D-947A-D2B390FDA685}" type="presOf" srcId="{FF29A78E-96B1-45EF-AAF2-EED51CF1FB8B}" destId="{A08AA9C8-97C7-489B-BFF5-60CB4379042D}" srcOrd="0" destOrd="0" presId="urn:microsoft.com/office/officeart/2008/layout/VerticalCurvedList"/>
    <dgm:cxn modelId="{0AA9831B-A2C9-4E0E-8DE3-8A709128276D}" type="presParOf" srcId="{51B09752-BCF7-4602-A31F-633DA0A1D8F9}" destId="{1B4B7548-A29E-48DC-A8FC-30104E941085}" srcOrd="0" destOrd="0" presId="urn:microsoft.com/office/officeart/2008/layout/VerticalCurvedList"/>
    <dgm:cxn modelId="{46BC74D9-05CC-45BE-BC07-740C1CD55891}" type="presParOf" srcId="{1B4B7548-A29E-48DC-A8FC-30104E941085}" destId="{546C236D-391F-4A5C-A404-567BFB545772}" srcOrd="0" destOrd="0" presId="urn:microsoft.com/office/officeart/2008/layout/VerticalCurvedList"/>
    <dgm:cxn modelId="{4370F66D-5789-49F5-B4F3-DD47B21AFB66}" type="presParOf" srcId="{546C236D-391F-4A5C-A404-567BFB545772}" destId="{D9FB06C7-BD12-48D6-B418-9F68BDD31AC9}" srcOrd="0" destOrd="0" presId="urn:microsoft.com/office/officeart/2008/layout/VerticalCurvedList"/>
    <dgm:cxn modelId="{226CEF0B-5155-4825-A2D3-1CEDCA0D5327}" type="presParOf" srcId="{546C236D-391F-4A5C-A404-567BFB545772}" destId="{F0CF46DE-A222-4A9E-8182-ABF6931133B4}" srcOrd="1" destOrd="0" presId="urn:microsoft.com/office/officeart/2008/layout/VerticalCurvedList"/>
    <dgm:cxn modelId="{12CA20CF-F9AD-4D17-BE4A-4C3E79C40671}" type="presParOf" srcId="{546C236D-391F-4A5C-A404-567BFB545772}" destId="{2A8A8D60-2F67-4BE7-A892-A0E1FDB3806D}" srcOrd="2" destOrd="0" presId="urn:microsoft.com/office/officeart/2008/layout/VerticalCurvedList"/>
    <dgm:cxn modelId="{07D91050-9FFA-49B5-A2AB-608FB03E5EC4}" type="presParOf" srcId="{546C236D-391F-4A5C-A404-567BFB545772}" destId="{371839B4-1321-4725-BA12-4C50461AE495}" srcOrd="3" destOrd="0" presId="urn:microsoft.com/office/officeart/2008/layout/VerticalCurvedList"/>
    <dgm:cxn modelId="{8D27FD91-EC3B-4B91-8A76-D3078A9DC5EA}" type="presParOf" srcId="{1B4B7548-A29E-48DC-A8FC-30104E941085}" destId="{3006D5F9-7852-496C-A7AB-FC87A0D53425}" srcOrd="1" destOrd="0" presId="urn:microsoft.com/office/officeart/2008/layout/VerticalCurvedList"/>
    <dgm:cxn modelId="{B9C33BC4-0093-4990-8C06-DA901902C182}" type="presParOf" srcId="{1B4B7548-A29E-48DC-A8FC-30104E941085}" destId="{B9C455BB-68FE-40C3-B889-721B154AE528}" srcOrd="2" destOrd="0" presId="urn:microsoft.com/office/officeart/2008/layout/VerticalCurvedList"/>
    <dgm:cxn modelId="{033CDF52-6D51-4280-B63C-3D9C665D21E1}" type="presParOf" srcId="{B9C455BB-68FE-40C3-B889-721B154AE528}" destId="{130104AE-2CE3-4F5C-A48A-32E67420C388}" srcOrd="0" destOrd="0" presId="urn:microsoft.com/office/officeart/2008/layout/VerticalCurvedList"/>
    <dgm:cxn modelId="{B1088148-B460-44EF-A5E4-A8D1072924EC}" type="presParOf" srcId="{1B4B7548-A29E-48DC-A8FC-30104E941085}" destId="{A08AA9C8-97C7-489B-BFF5-60CB4379042D}" srcOrd="3" destOrd="0" presId="urn:microsoft.com/office/officeart/2008/layout/VerticalCurvedList"/>
    <dgm:cxn modelId="{4396776A-67F6-4D33-B25C-E99DCF2AED3A}" type="presParOf" srcId="{1B4B7548-A29E-48DC-A8FC-30104E941085}" destId="{3CFC1621-D909-4993-A659-3726755C3273}" srcOrd="4" destOrd="0" presId="urn:microsoft.com/office/officeart/2008/layout/VerticalCurvedList"/>
    <dgm:cxn modelId="{3C0272AE-97C9-44AC-B1AE-F1EDD595A55D}" type="presParOf" srcId="{3CFC1621-D909-4993-A659-3726755C3273}" destId="{8A9D5A66-E846-47D1-B2A7-0339BEA20C5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454B72-CE5B-450F-9805-1BE41D2B3A8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03D7C11D-97E3-4771-AF7C-83C0E77A4AFD}">
      <dgm:prSet phldrT="[Text]" custT="1"/>
      <dgm:spPr/>
      <dgm:t>
        <a:bodyPr/>
        <a:lstStyle/>
        <a:p>
          <a:r>
            <a:rPr lang="en-US" sz="1800" dirty="0"/>
            <a:t>Are you open to learning about and understanding different cultural practices, customs and perspectives? </a:t>
          </a:r>
          <a:endParaRPr lang="en-PH" sz="1800" dirty="0"/>
        </a:p>
      </dgm:t>
    </dgm:pt>
    <dgm:pt modelId="{C7461ED8-75FE-40F2-9466-63E1AB7DA7B1}" type="parTrans" cxnId="{8DC80DAF-0994-4299-963E-6D4C29F9213F}">
      <dgm:prSet/>
      <dgm:spPr/>
      <dgm:t>
        <a:bodyPr/>
        <a:lstStyle/>
        <a:p>
          <a:endParaRPr lang="en-PH" sz="1800"/>
        </a:p>
      </dgm:t>
    </dgm:pt>
    <dgm:pt modelId="{345F2F51-5A16-439B-BCC7-E93017A4CB60}" type="sibTrans" cxnId="{8DC80DAF-0994-4299-963E-6D4C29F9213F}">
      <dgm:prSet/>
      <dgm:spPr/>
      <dgm:t>
        <a:bodyPr/>
        <a:lstStyle/>
        <a:p>
          <a:endParaRPr lang="en-PH" sz="1800"/>
        </a:p>
      </dgm:t>
    </dgm:pt>
    <dgm:pt modelId="{04577C92-57C7-416F-998D-F737B4DC2CC9}">
      <dgm:prSet custT="1"/>
      <dgm:spPr/>
      <dgm:t>
        <a:bodyPr/>
        <a:lstStyle/>
        <a:p>
          <a:r>
            <a:rPr lang="en-US" sz="1800" dirty="0"/>
            <a:t>What values do you teach to the younger generation?</a:t>
          </a:r>
          <a:endParaRPr lang="en-PH" sz="1800" dirty="0"/>
        </a:p>
      </dgm:t>
    </dgm:pt>
    <dgm:pt modelId="{01A59DD8-C8E6-46CF-B16B-C8CB8FED1C47}" type="parTrans" cxnId="{0CF6359A-A559-4C94-A68B-8DA7EC804F1F}">
      <dgm:prSet/>
      <dgm:spPr/>
      <dgm:t>
        <a:bodyPr/>
        <a:lstStyle/>
        <a:p>
          <a:endParaRPr lang="en-PH"/>
        </a:p>
      </dgm:t>
    </dgm:pt>
    <dgm:pt modelId="{05807822-B64C-4619-A962-D2969D3432D0}" type="sibTrans" cxnId="{0CF6359A-A559-4C94-A68B-8DA7EC804F1F}">
      <dgm:prSet/>
      <dgm:spPr/>
      <dgm:t>
        <a:bodyPr/>
        <a:lstStyle/>
        <a:p>
          <a:endParaRPr lang="en-PH"/>
        </a:p>
      </dgm:t>
    </dgm:pt>
    <dgm:pt modelId="{2D2BBAD3-2479-4A9B-BDFB-C9DE91389F84}">
      <dgm:prSet custT="1"/>
      <dgm:spPr/>
      <dgm:t>
        <a:bodyPr/>
        <a:lstStyle/>
        <a:p>
          <a:r>
            <a:rPr lang="en-US" sz="1800" dirty="0"/>
            <a:t>Are there times that I judge, approach or avoid a person based on their cultural background?</a:t>
          </a:r>
          <a:endParaRPr lang="en-PH" sz="1800" dirty="0"/>
        </a:p>
      </dgm:t>
    </dgm:pt>
    <dgm:pt modelId="{11C4B3E1-1A91-4236-815C-08C3C215BD60}" type="parTrans" cxnId="{A1E6E987-3FE2-4925-87F9-B995B1BE332E}">
      <dgm:prSet/>
      <dgm:spPr/>
      <dgm:t>
        <a:bodyPr/>
        <a:lstStyle/>
        <a:p>
          <a:endParaRPr lang="en-PH"/>
        </a:p>
      </dgm:t>
    </dgm:pt>
    <dgm:pt modelId="{31C43D78-3BAA-45DE-A2A9-2A2E318F9C16}" type="sibTrans" cxnId="{A1E6E987-3FE2-4925-87F9-B995B1BE332E}">
      <dgm:prSet/>
      <dgm:spPr/>
      <dgm:t>
        <a:bodyPr/>
        <a:lstStyle/>
        <a:p>
          <a:endParaRPr lang="en-PH"/>
        </a:p>
      </dgm:t>
    </dgm:pt>
    <dgm:pt modelId="{D8CA88A2-F81C-438B-963B-2AC5C4B04186}">
      <dgm:prSet custT="1"/>
      <dgm:spPr/>
      <dgm:t>
        <a:bodyPr/>
        <a:lstStyle/>
        <a:p>
          <a:r>
            <a:rPr lang="en-US" sz="1800" dirty="0"/>
            <a:t>Are there times that I feel that my or others’ cultures are superior or inferior?</a:t>
          </a:r>
          <a:endParaRPr lang="en-PH" sz="1800" dirty="0"/>
        </a:p>
      </dgm:t>
    </dgm:pt>
    <dgm:pt modelId="{31A78C2D-1363-470B-8380-64DED0FAF001}" type="parTrans" cxnId="{4C0FB83D-395B-4B91-9684-21BB0A55E37F}">
      <dgm:prSet/>
      <dgm:spPr/>
      <dgm:t>
        <a:bodyPr/>
        <a:lstStyle/>
        <a:p>
          <a:endParaRPr lang="en-PH"/>
        </a:p>
      </dgm:t>
    </dgm:pt>
    <dgm:pt modelId="{5573129F-64B9-4362-80C0-D4FCD9B2F5B7}" type="sibTrans" cxnId="{4C0FB83D-395B-4B91-9684-21BB0A55E37F}">
      <dgm:prSet/>
      <dgm:spPr/>
      <dgm:t>
        <a:bodyPr/>
        <a:lstStyle/>
        <a:p>
          <a:endParaRPr lang="en-PH"/>
        </a:p>
      </dgm:t>
    </dgm:pt>
    <dgm:pt modelId="{9530A8B8-84E2-47D4-A349-2C3B8E09A879}">
      <dgm:prSet phldrT="[Text]" custT="1"/>
      <dgm:spPr/>
      <dgm:t>
        <a:bodyPr/>
        <a:lstStyle/>
        <a:p>
          <a:r>
            <a:rPr lang="en-US" sz="1800" dirty="0"/>
            <a:t>What ideas do you refer to when forming thoughts, ideas or opinions? What philosophies do you adhere to? What basic teachings guide your actions? Do I reject other philosophies?</a:t>
          </a:r>
          <a:endParaRPr lang="en-PH" sz="1800" dirty="0"/>
        </a:p>
      </dgm:t>
    </dgm:pt>
    <dgm:pt modelId="{4CF60F57-6DD1-47EA-A33E-7FF8F5E00383}" type="parTrans" cxnId="{8E502A6A-9FE8-45B9-AC66-59B676BF6C5B}">
      <dgm:prSet/>
      <dgm:spPr/>
      <dgm:t>
        <a:bodyPr/>
        <a:lstStyle/>
        <a:p>
          <a:endParaRPr lang="en-US"/>
        </a:p>
      </dgm:t>
    </dgm:pt>
    <dgm:pt modelId="{C4859CBB-DAB2-4893-BC5D-AE4581CAEB20}" type="sibTrans" cxnId="{8E502A6A-9FE8-45B9-AC66-59B676BF6C5B}">
      <dgm:prSet/>
      <dgm:spPr/>
      <dgm:t>
        <a:bodyPr/>
        <a:lstStyle/>
        <a:p>
          <a:endParaRPr lang="en-US"/>
        </a:p>
      </dgm:t>
    </dgm:pt>
    <dgm:pt modelId="{51B09752-BCF7-4602-A31F-633DA0A1D8F9}" type="pres">
      <dgm:prSet presAssocID="{45454B72-CE5B-450F-9805-1BE41D2B3A8C}" presName="Name0" presStyleCnt="0">
        <dgm:presLayoutVars>
          <dgm:chMax val="7"/>
          <dgm:chPref val="7"/>
          <dgm:dir/>
        </dgm:presLayoutVars>
      </dgm:prSet>
      <dgm:spPr/>
    </dgm:pt>
    <dgm:pt modelId="{1B4B7548-A29E-48DC-A8FC-30104E941085}" type="pres">
      <dgm:prSet presAssocID="{45454B72-CE5B-450F-9805-1BE41D2B3A8C}" presName="Name1" presStyleCnt="0"/>
      <dgm:spPr/>
    </dgm:pt>
    <dgm:pt modelId="{546C236D-391F-4A5C-A404-567BFB545772}" type="pres">
      <dgm:prSet presAssocID="{45454B72-CE5B-450F-9805-1BE41D2B3A8C}" presName="cycle" presStyleCnt="0"/>
      <dgm:spPr/>
    </dgm:pt>
    <dgm:pt modelId="{D9FB06C7-BD12-48D6-B418-9F68BDD31AC9}" type="pres">
      <dgm:prSet presAssocID="{45454B72-CE5B-450F-9805-1BE41D2B3A8C}" presName="srcNode" presStyleLbl="node1" presStyleIdx="0" presStyleCnt="5"/>
      <dgm:spPr/>
    </dgm:pt>
    <dgm:pt modelId="{F0CF46DE-A222-4A9E-8182-ABF6931133B4}" type="pres">
      <dgm:prSet presAssocID="{45454B72-CE5B-450F-9805-1BE41D2B3A8C}" presName="conn" presStyleLbl="parChTrans1D2" presStyleIdx="0" presStyleCnt="1"/>
      <dgm:spPr/>
    </dgm:pt>
    <dgm:pt modelId="{2A8A8D60-2F67-4BE7-A892-A0E1FDB3806D}" type="pres">
      <dgm:prSet presAssocID="{45454B72-CE5B-450F-9805-1BE41D2B3A8C}" presName="extraNode" presStyleLbl="node1" presStyleIdx="0" presStyleCnt="5"/>
      <dgm:spPr/>
    </dgm:pt>
    <dgm:pt modelId="{371839B4-1321-4725-BA12-4C50461AE495}" type="pres">
      <dgm:prSet presAssocID="{45454B72-CE5B-450F-9805-1BE41D2B3A8C}" presName="dstNode" presStyleLbl="node1" presStyleIdx="0" presStyleCnt="5"/>
      <dgm:spPr/>
    </dgm:pt>
    <dgm:pt modelId="{7E78C08C-11DA-4758-A558-2BF26120983B}" type="pres">
      <dgm:prSet presAssocID="{9530A8B8-84E2-47D4-A349-2C3B8E09A879}" presName="text_1" presStyleLbl="node1" presStyleIdx="0" presStyleCnt="5">
        <dgm:presLayoutVars>
          <dgm:bulletEnabled val="1"/>
        </dgm:presLayoutVars>
      </dgm:prSet>
      <dgm:spPr/>
    </dgm:pt>
    <dgm:pt modelId="{DB303CD0-159B-4E9B-904B-D82A441BC381}" type="pres">
      <dgm:prSet presAssocID="{9530A8B8-84E2-47D4-A349-2C3B8E09A879}" presName="accent_1" presStyleCnt="0"/>
      <dgm:spPr/>
    </dgm:pt>
    <dgm:pt modelId="{0BD78F3E-3CB4-4459-AFBA-E847F13F8D20}" type="pres">
      <dgm:prSet presAssocID="{9530A8B8-84E2-47D4-A349-2C3B8E09A879}" presName="accentRepeatNode" presStyleLbl="solidFgAcc1" presStyleIdx="0" presStyleCnt="5"/>
      <dgm:spPr/>
    </dgm:pt>
    <dgm:pt modelId="{A36F61F5-CC92-406D-9D9F-8A71D34AE5EB}" type="pres">
      <dgm:prSet presAssocID="{03D7C11D-97E3-4771-AF7C-83C0E77A4AFD}" presName="text_2" presStyleLbl="node1" presStyleIdx="1" presStyleCnt="5">
        <dgm:presLayoutVars>
          <dgm:bulletEnabled val="1"/>
        </dgm:presLayoutVars>
      </dgm:prSet>
      <dgm:spPr/>
    </dgm:pt>
    <dgm:pt modelId="{12F6779E-ADB0-4249-A88E-B1E2C38D8255}" type="pres">
      <dgm:prSet presAssocID="{03D7C11D-97E3-4771-AF7C-83C0E77A4AFD}" presName="accent_2" presStyleCnt="0"/>
      <dgm:spPr/>
    </dgm:pt>
    <dgm:pt modelId="{130104AE-2CE3-4F5C-A48A-32E67420C388}" type="pres">
      <dgm:prSet presAssocID="{03D7C11D-97E3-4771-AF7C-83C0E77A4AFD}" presName="accentRepeatNode" presStyleLbl="solidFgAcc1" presStyleIdx="1" presStyleCnt="5"/>
      <dgm:spPr/>
    </dgm:pt>
    <dgm:pt modelId="{2BAB3C3B-0305-4193-B178-B589A2ADBBBE}" type="pres">
      <dgm:prSet presAssocID="{04577C92-57C7-416F-998D-F737B4DC2CC9}" presName="text_3" presStyleLbl="node1" presStyleIdx="2" presStyleCnt="5">
        <dgm:presLayoutVars>
          <dgm:bulletEnabled val="1"/>
        </dgm:presLayoutVars>
      </dgm:prSet>
      <dgm:spPr/>
    </dgm:pt>
    <dgm:pt modelId="{0F78F188-26B3-41DB-801A-5F133872402D}" type="pres">
      <dgm:prSet presAssocID="{04577C92-57C7-416F-998D-F737B4DC2CC9}" presName="accent_3" presStyleCnt="0"/>
      <dgm:spPr/>
    </dgm:pt>
    <dgm:pt modelId="{C7AB1F97-5948-4FF9-A2CE-A026A2A0162A}" type="pres">
      <dgm:prSet presAssocID="{04577C92-57C7-416F-998D-F737B4DC2CC9}" presName="accentRepeatNode" presStyleLbl="solidFgAcc1" presStyleIdx="2" presStyleCnt="5"/>
      <dgm:spPr/>
    </dgm:pt>
    <dgm:pt modelId="{79F4466C-3020-4627-94A9-DC4DF1D48658}" type="pres">
      <dgm:prSet presAssocID="{2D2BBAD3-2479-4A9B-BDFB-C9DE91389F84}" presName="text_4" presStyleLbl="node1" presStyleIdx="3" presStyleCnt="5">
        <dgm:presLayoutVars>
          <dgm:bulletEnabled val="1"/>
        </dgm:presLayoutVars>
      </dgm:prSet>
      <dgm:spPr/>
    </dgm:pt>
    <dgm:pt modelId="{EA31FBB8-06CB-46E3-9344-C68C32E5626B}" type="pres">
      <dgm:prSet presAssocID="{2D2BBAD3-2479-4A9B-BDFB-C9DE91389F84}" presName="accent_4" presStyleCnt="0"/>
      <dgm:spPr/>
    </dgm:pt>
    <dgm:pt modelId="{0C7F5DCE-B6CF-4369-AFED-84C281B2EA4C}" type="pres">
      <dgm:prSet presAssocID="{2D2BBAD3-2479-4A9B-BDFB-C9DE91389F84}" presName="accentRepeatNode" presStyleLbl="solidFgAcc1" presStyleIdx="3" presStyleCnt="5"/>
      <dgm:spPr/>
    </dgm:pt>
    <dgm:pt modelId="{840B7B09-B003-4D0F-B63F-D7435952A9DF}" type="pres">
      <dgm:prSet presAssocID="{D8CA88A2-F81C-438B-963B-2AC5C4B04186}" presName="text_5" presStyleLbl="node1" presStyleIdx="4" presStyleCnt="5">
        <dgm:presLayoutVars>
          <dgm:bulletEnabled val="1"/>
        </dgm:presLayoutVars>
      </dgm:prSet>
      <dgm:spPr/>
    </dgm:pt>
    <dgm:pt modelId="{8F0D3D98-BD9C-4A37-A48F-AD2097BD3D41}" type="pres">
      <dgm:prSet presAssocID="{D8CA88A2-F81C-438B-963B-2AC5C4B04186}" presName="accent_5" presStyleCnt="0"/>
      <dgm:spPr/>
    </dgm:pt>
    <dgm:pt modelId="{112FA307-5D6C-4757-B99B-4C6CA9FC61FD}" type="pres">
      <dgm:prSet presAssocID="{D8CA88A2-F81C-438B-963B-2AC5C4B04186}" presName="accentRepeatNode" presStyleLbl="solidFgAcc1" presStyleIdx="4" presStyleCnt="5"/>
      <dgm:spPr/>
    </dgm:pt>
  </dgm:ptLst>
  <dgm:cxnLst>
    <dgm:cxn modelId="{F341572D-F624-46AE-BA6F-47DF9E8B4004}" type="presOf" srcId="{C4859CBB-DAB2-4893-BC5D-AE4581CAEB20}" destId="{F0CF46DE-A222-4A9E-8182-ABF6931133B4}" srcOrd="0" destOrd="0" presId="urn:microsoft.com/office/officeart/2008/layout/VerticalCurvedList"/>
    <dgm:cxn modelId="{5935303C-8CA6-4EF9-B7C8-C9A8C2C47B9A}" type="presOf" srcId="{45454B72-CE5B-450F-9805-1BE41D2B3A8C}" destId="{51B09752-BCF7-4602-A31F-633DA0A1D8F9}" srcOrd="0" destOrd="0" presId="urn:microsoft.com/office/officeart/2008/layout/VerticalCurvedList"/>
    <dgm:cxn modelId="{6DF3073D-2FB8-428A-A58B-6DB6B38481A8}" type="presOf" srcId="{04577C92-57C7-416F-998D-F737B4DC2CC9}" destId="{2BAB3C3B-0305-4193-B178-B589A2ADBBBE}" srcOrd="0" destOrd="0" presId="urn:microsoft.com/office/officeart/2008/layout/VerticalCurvedList"/>
    <dgm:cxn modelId="{4C0FB83D-395B-4B91-9684-21BB0A55E37F}" srcId="{45454B72-CE5B-450F-9805-1BE41D2B3A8C}" destId="{D8CA88A2-F81C-438B-963B-2AC5C4B04186}" srcOrd="4" destOrd="0" parTransId="{31A78C2D-1363-470B-8380-64DED0FAF001}" sibTransId="{5573129F-64B9-4362-80C0-D4FCD9B2F5B7}"/>
    <dgm:cxn modelId="{8E502A6A-9FE8-45B9-AC66-59B676BF6C5B}" srcId="{45454B72-CE5B-450F-9805-1BE41D2B3A8C}" destId="{9530A8B8-84E2-47D4-A349-2C3B8E09A879}" srcOrd="0" destOrd="0" parTransId="{4CF60F57-6DD1-47EA-A33E-7FF8F5E00383}" sibTransId="{C4859CBB-DAB2-4893-BC5D-AE4581CAEB20}"/>
    <dgm:cxn modelId="{DEA7B97C-9AE0-44AF-B74D-AB9F34399D31}" type="presOf" srcId="{9530A8B8-84E2-47D4-A349-2C3B8E09A879}" destId="{7E78C08C-11DA-4758-A558-2BF26120983B}" srcOrd="0" destOrd="0" presId="urn:microsoft.com/office/officeart/2008/layout/VerticalCurvedList"/>
    <dgm:cxn modelId="{A1E6E987-3FE2-4925-87F9-B995B1BE332E}" srcId="{45454B72-CE5B-450F-9805-1BE41D2B3A8C}" destId="{2D2BBAD3-2479-4A9B-BDFB-C9DE91389F84}" srcOrd="3" destOrd="0" parTransId="{11C4B3E1-1A91-4236-815C-08C3C215BD60}" sibTransId="{31C43D78-3BAA-45DE-A2A9-2A2E318F9C16}"/>
    <dgm:cxn modelId="{52DAE989-D304-420D-8A9C-0400BBC70B73}" type="presOf" srcId="{D8CA88A2-F81C-438B-963B-2AC5C4B04186}" destId="{840B7B09-B003-4D0F-B63F-D7435952A9DF}" srcOrd="0" destOrd="0" presId="urn:microsoft.com/office/officeart/2008/layout/VerticalCurvedList"/>
    <dgm:cxn modelId="{0CF6359A-A559-4C94-A68B-8DA7EC804F1F}" srcId="{45454B72-CE5B-450F-9805-1BE41D2B3A8C}" destId="{04577C92-57C7-416F-998D-F737B4DC2CC9}" srcOrd="2" destOrd="0" parTransId="{01A59DD8-C8E6-46CF-B16B-C8CB8FED1C47}" sibTransId="{05807822-B64C-4619-A962-D2969D3432D0}"/>
    <dgm:cxn modelId="{8DC80DAF-0994-4299-963E-6D4C29F9213F}" srcId="{45454B72-CE5B-450F-9805-1BE41D2B3A8C}" destId="{03D7C11D-97E3-4771-AF7C-83C0E77A4AFD}" srcOrd="1" destOrd="0" parTransId="{C7461ED8-75FE-40F2-9466-63E1AB7DA7B1}" sibTransId="{345F2F51-5A16-439B-BCC7-E93017A4CB60}"/>
    <dgm:cxn modelId="{972B58ED-2E0C-43D3-90AD-B14FF982BBAD}" type="presOf" srcId="{2D2BBAD3-2479-4A9B-BDFB-C9DE91389F84}" destId="{79F4466C-3020-4627-94A9-DC4DF1D48658}" srcOrd="0" destOrd="0" presId="urn:microsoft.com/office/officeart/2008/layout/VerticalCurvedList"/>
    <dgm:cxn modelId="{9B83E8F7-E079-4EF6-B295-3D33EBEA8F08}" type="presOf" srcId="{03D7C11D-97E3-4771-AF7C-83C0E77A4AFD}" destId="{A36F61F5-CC92-406D-9D9F-8A71D34AE5EB}" srcOrd="0" destOrd="0" presId="urn:microsoft.com/office/officeart/2008/layout/VerticalCurvedList"/>
    <dgm:cxn modelId="{BF7B49EA-D180-4BDC-BBEB-50AB234FC35F}" type="presParOf" srcId="{51B09752-BCF7-4602-A31F-633DA0A1D8F9}" destId="{1B4B7548-A29E-48DC-A8FC-30104E941085}" srcOrd="0" destOrd="0" presId="urn:microsoft.com/office/officeart/2008/layout/VerticalCurvedList"/>
    <dgm:cxn modelId="{F45E2468-33D9-49D0-9AED-842718A480B3}" type="presParOf" srcId="{1B4B7548-A29E-48DC-A8FC-30104E941085}" destId="{546C236D-391F-4A5C-A404-567BFB545772}" srcOrd="0" destOrd="0" presId="urn:microsoft.com/office/officeart/2008/layout/VerticalCurvedList"/>
    <dgm:cxn modelId="{2F35AE80-02E6-443F-9F41-030FC5235930}" type="presParOf" srcId="{546C236D-391F-4A5C-A404-567BFB545772}" destId="{D9FB06C7-BD12-48D6-B418-9F68BDD31AC9}" srcOrd="0" destOrd="0" presId="urn:microsoft.com/office/officeart/2008/layout/VerticalCurvedList"/>
    <dgm:cxn modelId="{E08389A3-E32C-4B67-A3B3-1E3FE3423579}" type="presParOf" srcId="{546C236D-391F-4A5C-A404-567BFB545772}" destId="{F0CF46DE-A222-4A9E-8182-ABF6931133B4}" srcOrd="1" destOrd="0" presId="urn:microsoft.com/office/officeart/2008/layout/VerticalCurvedList"/>
    <dgm:cxn modelId="{0D9E6F8A-11B6-4F36-B298-80B8250B600D}" type="presParOf" srcId="{546C236D-391F-4A5C-A404-567BFB545772}" destId="{2A8A8D60-2F67-4BE7-A892-A0E1FDB3806D}" srcOrd="2" destOrd="0" presId="urn:microsoft.com/office/officeart/2008/layout/VerticalCurvedList"/>
    <dgm:cxn modelId="{F383C14D-3DB1-4467-BAE4-0D358D61DBF2}" type="presParOf" srcId="{546C236D-391F-4A5C-A404-567BFB545772}" destId="{371839B4-1321-4725-BA12-4C50461AE495}" srcOrd="3" destOrd="0" presId="urn:microsoft.com/office/officeart/2008/layout/VerticalCurvedList"/>
    <dgm:cxn modelId="{DE9CC59F-7A08-42CF-AB7D-1A8C22FF0D4C}" type="presParOf" srcId="{1B4B7548-A29E-48DC-A8FC-30104E941085}" destId="{7E78C08C-11DA-4758-A558-2BF26120983B}" srcOrd="1" destOrd="0" presId="urn:microsoft.com/office/officeart/2008/layout/VerticalCurvedList"/>
    <dgm:cxn modelId="{88C25D20-BF6D-4242-A031-360B7DA4DAB8}" type="presParOf" srcId="{1B4B7548-A29E-48DC-A8FC-30104E941085}" destId="{DB303CD0-159B-4E9B-904B-D82A441BC381}" srcOrd="2" destOrd="0" presId="urn:microsoft.com/office/officeart/2008/layout/VerticalCurvedList"/>
    <dgm:cxn modelId="{EA8D48EC-2EE9-4C9F-8FA5-940A17E0CEC7}" type="presParOf" srcId="{DB303CD0-159B-4E9B-904B-D82A441BC381}" destId="{0BD78F3E-3CB4-4459-AFBA-E847F13F8D20}" srcOrd="0" destOrd="0" presId="urn:microsoft.com/office/officeart/2008/layout/VerticalCurvedList"/>
    <dgm:cxn modelId="{C0E1ACD2-185D-4A26-96D6-8321D3E4F20F}" type="presParOf" srcId="{1B4B7548-A29E-48DC-A8FC-30104E941085}" destId="{A36F61F5-CC92-406D-9D9F-8A71D34AE5EB}" srcOrd="3" destOrd="0" presId="urn:microsoft.com/office/officeart/2008/layout/VerticalCurvedList"/>
    <dgm:cxn modelId="{2EE3380C-C31E-428F-9135-278CEDF8CB51}" type="presParOf" srcId="{1B4B7548-A29E-48DC-A8FC-30104E941085}" destId="{12F6779E-ADB0-4249-A88E-B1E2C38D8255}" srcOrd="4" destOrd="0" presId="urn:microsoft.com/office/officeart/2008/layout/VerticalCurvedList"/>
    <dgm:cxn modelId="{634C4F23-A4AD-42C3-B503-62064DAADE0F}" type="presParOf" srcId="{12F6779E-ADB0-4249-A88E-B1E2C38D8255}" destId="{130104AE-2CE3-4F5C-A48A-32E67420C388}" srcOrd="0" destOrd="0" presId="urn:microsoft.com/office/officeart/2008/layout/VerticalCurvedList"/>
    <dgm:cxn modelId="{C4E29F31-9DA5-40FD-87AC-1E4A9EABF09A}" type="presParOf" srcId="{1B4B7548-A29E-48DC-A8FC-30104E941085}" destId="{2BAB3C3B-0305-4193-B178-B589A2ADBBBE}" srcOrd="5" destOrd="0" presId="urn:microsoft.com/office/officeart/2008/layout/VerticalCurvedList"/>
    <dgm:cxn modelId="{FA91D981-6152-49CB-B991-E0F56D8740CB}" type="presParOf" srcId="{1B4B7548-A29E-48DC-A8FC-30104E941085}" destId="{0F78F188-26B3-41DB-801A-5F133872402D}" srcOrd="6" destOrd="0" presId="urn:microsoft.com/office/officeart/2008/layout/VerticalCurvedList"/>
    <dgm:cxn modelId="{48EEE465-F61C-480A-AED6-A168F80C5D40}" type="presParOf" srcId="{0F78F188-26B3-41DB-801A-5F133872402D}" destId="{C7AB1F97-5948-4FF9-A2CE-A026A2A0162A}" srcOrd="0" destOrd="0" presId="urn:microsoft.com/office/officeart/2008/layout/VerticalCurvedList"/>
    <dgm:cxn modelId="{7C36FC88-1A86-4EA7-8EE7-6DE325EFAC3D}" type="presParOf" srcId="{1B4B7548-A29E-48DC-A8FC-30104E941085}" destId="{79F4466C-3020-4627-94A9-DC4DF1D48658}" srcOrd="7" destOrd="0" presId="urn:microsoft.com/office/officeart/2008/layout/VerticalCurvedList"/>
    <dgm:cxn modelId="{91D9E605-28CE-4D1E-A50F-A7B672D46CB6}" type="presParOf" srcId="{1B4B7548-A29E-48DC-A8FC-30104E941085}" destId="{EA31FBB8-06CB-46E3-9344-C68C32E5626B}" srcOrd="8" destOrd="0" presId="urn:microsoft.com/office/officeart/2008/layout/VerticalCurvedList"/>
    <dgm:cxn modelId="{1DB47CFD-D8E6-45A5-BB40-93447D60D6C1}" type="presParOf" srcId="{EA31FBB8-06CB-46E3-9344-C68C32E5626B}" destId="{0C7F5DCE-B6CF-4369-AFED-84C281B2EA4C}" srcOrd="0" destOrd="0" presId="urn:microsoft.com/office/officeart/2008/layout/VerticalCurvedList"/>
    <dgm:cxn modelId="{142078AC-BEBC-40F9-A003-F5E6EBE5098F}" type="presParOf" srcId="{1B4B7548-A29E-48DC-A8FC-30104E941085}" destId="{840B7B09-B003-4D0F-B63F-D7435952A9DF}" srcOrd="9" destOrd="0" presId="urn:microsoft.com/office/officeart/2008/layout/VerticalCurvedList"/>
    <dgm:cxn modelId="{2B660151-5ABF-4F29-82BA-1C1F41A71F8B}" type="presParOf" srcId="{1B4B7548-A29E-48DC-A8FC-30104E941085}" destId="{8F0D3D98-BD9C-4A37-A48F-AD2097BD3D41}" srcOrd="10" destOrd="0" presId="urn:microsoft.com/office/officeart/2008/layout/VerticalCurvedList"/>
    <dgm:cxn modelId="{EE8C0F4E-21A9-46C4-855C-2C7D4B20FA2B}" type="presParOf" srcId="{8F0D3D98-BD9C-4A37-A48F-AD2097BD3D41}" destId="{112FA307-5D6C-4757-B99B-4C6CA9FC61F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10950D-326D-4126-968B-404949CDACA0}"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3FD0EF38-7262-4ADB-A046-587EFE56DDFE}">
      <dgm:prSet phldrT="[Text]" custT="1"/>
      <dgm:spPr/>
      <dgm:t>
        <a:bodyPr/>
        <a:lstStyle/>
        <a:p>
          <a:r>
            <a:rPr lang="en-US" sz="1800" dirty="0"/>
            <a:t>Who are the people that you spend the most time with? Who makes up your social groups, i.e. families, circle of friends and other social networks?</a:t>
          </a:r>
          <a:endParaRPr lang="en-PH" sz="1800" dirty="0"/>
        </a:p>
      </dgm:t>
    </dgm:pt>
    <dgm:pt modelId="{07219763-3E46-46E5-B1AD-5EC8400EC8CD}" type="parTrans" cxnId="{57303C91-986F-41B1-B44F-27E45483355E}">
      <dgm:prSet/>
      <dgm:spPr/>
      <dgm:t>
        <a:bodyPr/>
        <a:lstStyle/>
        <a:p>
          <a:endParaRPr lang="en-PH" sz="1800"/>
        </a:p>
      </dgm:t>
    </dgm:pt>
    <dgm:pt modelId="{53793647-DAB9-4BAA-84E7-4F749EEFB3FA}" type="sibTrans" cxnId="{57303C91-986F-41B1-B44F-27E45483355E}">
      <dgm:prSet/>
      <dgm:spPr/>
      <dgm:t>
        <a:bodyPr/>
        <a:lstStyle/>
        <a:p>
          <a:endParaRPr lang="en-PH" sz="1800"/>
        </a:p>
      </dgm:t>
    </dgm:pt>
    <dgm:pt modelId="{6A3DB6CE-E0C4-4101-AA05-805FD725D6BB}" type="pres">
      <dgm:prSet presAssocID="{AA10950D-326D-4126-968B-404949CDACA0}" presName="Name0" presStyleCnt="0">
        <dgm:presLayoutVars>
          <dgm:chMax val="7"/>
          <dgm:chPref val="7"/>
          <dgm:dir/>
        </dgm:presLayoutVars>
      </dgm:prSet>
      <dgm:spPr/>
    </dgm:pt>
    <dgm:pt modelId="{45F0AE58-844C-43B9-83A9-7245BD66621F}" type="pres">
      <dgm:prSet presAssocID="{AA10950D-326D-4126-968B-404949CDACA0}" presName="Name1" presStyleCnt="0"/>
      <dgm:spPr/>
    </dgm:pt>
    <dgm:pt modelId="{49DB525D-B7C1-4EB9-8A51-E2924FA190DF}" type="pres">
      <dgm:prSet presAssocID="{AA10950D-326D-4126-968B-404949CDACA0}" presName="cycle" presStyleCnt="0"/>
      <dgm:spPr/>
    </dgm:pt>
    <dgm:pt modelId="{4ED4813F-F033-4DAC-84B3-93321BA214D1}" type="pres">
      <dgm:prSet presAssocID="{AA10950D-326D-4126-968B-404949CDACA0}" presName="srcNode" presStyleLbl="node1" presStyleIdx="0" presStyleCnt="1"/>
      <dgm:spPr/>
    </dgm:pt>
    <dgm:pt modelId="{3801CF8D-1411-4192-BB13-4A0C0D3B0463}" type="pres">
      <dgm:prSet presAssocID="{AA10950D-326D-4126-968B-404949CDACA0}" presName="conn" presStyleLbl="parChTrans1D2" presStyleIdx="0" presStyleCnt="1"/>
      <dgm:spPr/>
    </dgm:pt>
    <dgm:pt modelId="{E7684842-AE35-4E9B-B555-8353C061B596}" type="pres">
      <dgm:prSet presAssocID="{AA10950D-326D-4126-968B-404949CDACA0}" presName="extraNode" presStyleLbl="node1" presStyleIdx="0" presStyleCnt="1"/>
      <dgm:spPr/>
    </dgm:pt>
    <dgm:pt modelId="{1CB98A49-CA92-4FF4-9165-389C8CB81A5D}" type="pres">
      <dgm:prSet presAssocID="{AA10950D-326D-4126-968B-404949CDACA0}" presName="dstNode" presStyleLbl="node1" presStyleIdx="0" presStyleCnt="1"/>
      <dgm:spPr/>
    </dgm:pt>
    <dgm:pt modelId="{07FD2E77-5BA2-49EE-99AF-ECB373786CB0}" type="pres">
      <dgm:prSet presAssocID="{3FD0EF38-7262-4ADB-A046-587EFE56DDFE}" presName="text_1" presStyleLbl="node1" presStyleIdx="0" presStyleCnt="1">
        <dgm:presLayoutVars>
          <dgm:bulletEnabled val="1"/>
        </dgm:presLayoutVars>
      </dgm:prSet>
      <dgm:spPr/>
    </dgm:pt>
    <dgm:pt modelId="{F0E2D102-DF18-40BB-9F95-18C1196BEC5F}" type="pres">
      <dgm:prSet presAssocID="{3FD0EF38-7262-4ADB-A046-587EFE56DDFE}" presName="accent_1" presStyleCnt="0"/>
      <dgm:spPr/>
    </dgm:pt>
    <dgm:pt modelId="{6408D6A6-9AF2-452D-AFFC-F6C66924C3F4}" type="pres">
      <dgm:prSet presAssocID="{3FD0EF38-7262-4ADB-A046-587EFE56DDFE}" presName="accentRepeatNode" presStyleLbl="solidFgAcc1" presStyleIdx="0" presStyleCnt="1"/>
      <dgm:spPr/>
    </dgm:pt>
  </dgm:ptLst>
  <dgm:cxnLst>
    <dgm:cxn modelId="{98F44490-8E88-4A85-BD43-2510B3007ECF}" type="presOf" srcId="{53793647-DAB9-4BAA-84E7-4F749EEFB3FA}" destId="{3801CF8D-1411-4192-BB13-4A0C0D3B0463}" srcOrd="0" destOrd="0" presId="urn:microsoft.com/office/officeart/2008/layout/VerticalCurvedList"/>
    <dgm:cxn modelId="{57303C91-986F-41B1-B44F-27E45483355E}" srcId="{AA10950D-326D-4126-968B-404949CDACA0}" destId="{3FD0EF38-7262-4ADB-A046-587EFE56DDFE}" srcOrd="0" destOrd="0" parTransId="{07219763-3E46-46E5-B1AD-5EC8400EC8CD}" sibTransId="{53793647-DAB9-4BAA-84E7-4F749EEFB3FA}"/>
    <dgm:cxn modelId="{7A64F49C-C2CF-4173-861F-F3E21F5520DA}" type="presOf" srcId="{AA10950D-326D-4126-968B-404949CDACA0}" destId="{6A3DB6CE-E0C4-4101-AA05-805FD725D6BB}" srcOrd="0" destOrd="0" presId="urn:microsoft.com/office/officeart/2008/layout/VerticalCurvedList"/>
    <dgm:cxn modelId="{8A1465E5-AE5A-4510-BAD3-1F54A94B6B71}" type="presOf" srcId="{3FD0EF38-7262-4ADB-A046-587EFE56DDFE}" destId="{07FD2E77-5BA2-49EE-99AF-ECB373786CB0}" srcOrd="0" destOrd="0" presId="urn:microsoft.com/office/officeart/2008/layout/VerticalCurvedList"/>
    <dgm:cxn modelId="{782C7FF1-3E6E-4595-A0A1-208CD11A5B6C}" type="presParOf" srcId="{6A3DB6CE-E0C4-4101-AA05-805FD725D6BB}" destId="{45F0AE58-844C-43B9-83A9-7245BD66621F}" srcOrd="0" destOrd="0" presId="urn:microsoft.com/office/officeart/2008/layout/VerticalCurvedList"/>
    <dgm:cxn modelId="{052C7E95-1D36-494E-81D0-32EE7F9C40BE}" type="presParOf" srcId="{45F0AE58-844C-43B9-83A9-7245BD66621F}" destId="{49DB525D-B7C1-4EB9-8A51-E2924FA190DF}" srcOrd="0" destOrd="0" presId="urn:microsoft.com/office/officeart/2008/layout/VerticalCurvedList"/>
    <dgm:cxn modelId="{24D80D95-223A-40C7-91D5-C24F82715D76}" type="presParOf" srcId="{49DB525D-B7C1-4EB9-8A51-E2924FA190DF}" destId="{4ED4813F-F033-4DAC-84B3-93321BA214D1}" srcOrd="0" destOrd="0" presId="urn:microsoft.com/office/officeart/2008/layout/VerticalCurvedList"/>
    <dgm:cxn modelId="{AC7E6ACA-E6AA-4D64-B76E-1BC88789D2D3}" type="presParOf" srcId="{49DB525D-B7C1-4EB9-8A51-E2924FA190DF}" destId="{3801CF8D-1411-4192-BB13-4A0C0D3B0463}" srcOrd="1" destOrd="0" presId="urn:microsoft.com/office/officeart/2008/layout/VerticalCurvedList"/>
    <dgm:cxn modelId="{6E41B6C8-1CA0-4E0C-85E2-CCC22B049897}" type="presParOf" srcId="{49DB525D-B7C1-4EB9-8A51-E2924FA190DF}" destId="{E7684842-AE35-4E9B-B555-8353C061B596}" srcOrd="2" destOrd="0" presId="urn:microsoft.com/office/officeart/2008/layout/VerticalCurvedList"/>
    <dgm:cxn modelId="{2303336F-6E23-484C-B577-DF131B53487C}" type="presParOf" srcId="{49DB525D-B7C1-4EB9-8A51-E2924FA190DF}" destId="{1CB98A49-CA92-4FF4-9165-389C8CB81A5D}" srcOrd="3" destOrd="0" presId="urn:microsoft.com/office/officeart/2008/layout/VerticalCurvedList"/>
    <dgm:cxn modelId="{D4B92D06-FD1F-4816-BC69-B6E0113CC77B}" type="presParOf" srcId="{45F0AE58-844C-43B9-83A9-7245BD66621F}" destId="{07FD2E77-5BA2-49EE-99AF-ECB373786CB0}" srcOrd="1" destOrd="0" presId="urn:microsoft.com/office/officeart/2008/layout/VerticalCurvedList"/>
    <dgm:cxn modelId="{7386D0BC-3F1B-436C-9D82-FBB6A70D9742}" type="presParOf" srcId="{45F0AE58-844C-43B9-83A9-7245BD66621F}" destId="{F0E2D102-DF18-40BB-9F95-18C1196BEC5F}" srcOrd="2" destOrd="0" presId="urn:microsoft.com/office/officeart/2008/layout/VerticalCurvedList"/>
    <dgm:cxn modelId="{806C505D-4162-4DD7-9C56-BCACA2729A3B}" type="presParOf" srcId="{F0E2D102-DF18-40BB-9F95-18C1196BEC5F}" destId="{6408D6A6-9AF2-452D-AFFC-F6C66924C3F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10950D-326D-4126-968B-404949CDACA0}"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2B20CCE3-A6EA-4ABE-B3BA-1DAF6802D6BF}">
      <dgm:prSet custT="1"/>
      <dgm:spPr/>
      <dgm:t>
        <a:bodyPr/>
        <a:lstStyle/>
        <a:p>
          <a:r>
            <a:rPr lang="en-US" sz="1800" dirty="0"/>
            <a:t>Where do you spend the most time in? Do you dedicate time to church activities, working with kids, attending political rallies, working on your fitness, or communicating with members of an exclusive group?</a:t>
          </a:r>
          <a:endParaRPr lang="en-PH" sz="1800" dirty="0"/>
        </a:p>
      </dgm:t>
    </dgm:pt>
    <dgm:pt modelId="{8524FDF7-D343-4A85-B452-A7BA1F80A171}" type="parTrans" cxnId="{4258905E-2ED3-4049-8D5F-9594C9011929}">
      <dgm:prSet/>
      <dgm:spPr/>
      <dgm:t>
        <a:bodyPr/>
        <a:lstStyle/>
        <a:p>
          <a:endParaRPr lang="en-PH"/>
        </a:p>
      </dgm:t>
    </dgm:pt>
    <dgm:pt modelId="{49743B4B-1D5C-4B30-BA58-1FE76429CFD5}" type="sibTrans" cxnId="{4258905E-2ED3-4049-8D5F-9594C9011929}">
      <dgm:prSet/>
      <dgm:spPr/>
      <dgm:t>
        <a:bodyPr/>
        <a:lstStyle/>
        <a:p>
          <a:endParaRPr lang="en-PH"/>
        </a:p>
      </dgm:t>
    </dgm:pt>
    <dgm:pt modelId="{ECA26BE8-F013-44A7-917D-65C19648B977}">
      <dgm:prSet custT="1"/>
      <dgm:spPr/>
      <dgm:t>
        <a:bodyPr/>
        <a:lstStyle/>
        <a:p>
          <a:r>
            <a:rPr lang="en-US" sz="1800" dirty="0"/>
            <a:t>Do you feel obligated to spend time with these people? Are there legal or social expectations of how to spend your time?</a:t>
          </a:r>
          <a:endParaRPr lang="en-PH" sz="1800" dirty="0"/>
        </a:p>
      </dgm:t>
    </dgm:pt>
    <dgm:pt modelId="{B7FD1EAC-EE36-46B9-9FCF-F83A20BA3810}" type="parTrans" cxnId="{89015465-A6F8-45B7-86F6-E03223C2C2DD}">
      <dgm:prSet/>
      <dgm:spPr/>
      <dgm:t>
        <a:bodyPr/>
        <a:lstStyle/>
        <a:p>
          <a:endParaRPr lang="en-PH"/>
        </a:p>
      </dgm:t>
    </dgm:pt>
    <dgm:pt modelId="{C5B1F4BB-3F1F-4BD4-8580-4B64589E6D8F}" type="sibTrans" cxnId="{89015465-A6F8-45B7-86F6-E03223C2C2DD}">
      <dgm:prSet/>
      <dgm:spPr/>
      <dgm:t>
        <a:bodyPr/>
        <a:lstStyle/>
        <a:p>
          <a:endParaRPr lang="en-PH"/>
        </a:p>
      </dgm:t>
    </dgm:pt>
    <dgm:pt modelId="{8900BB86-78A0-4BBB-BFA1-F47A2BF136BF}">
      <dgm:prSet custT="1"/>
      <dgm:spPr/>
      <dgm:t>
        <a:bodyPr/>
        <a:lstStyle/>
        <a:p>
          <a:r>
            <a:rPr lang="en-US" sz="1800" dirty="0"/>
            <a:t>What kinds of buildings or infrastructures are there in your environment? </a:t>
          </a:r>
          <a:endParaRPr lang="en-PH" sz="1800" dirty="0"/>
        </a:p>
      </dgm:t>
    </dgm:pt>
    <dgm:pt modelId="{41625127-2A06-438A-B3B6-239F58B0A1E6}" type="parTrans" cxnId="{EC94817D-248C-40B3-B010-95C7CFC86F4C}">
      <dgm:prSet/>
      <dgm:spPr/>
      <dgm:t>
        <a:bodyPr/>
        <a:lstStyle/>
        <a:p>
          <a:endParaRPr lang="en-PH"/>
        </a:p>
      </dgm:t>
    </dgm:pt>
    <dgm:pt modelId="{B1E29260-6A9B-46AC-B112-6FEB67DC77FC}" type="sibTrans" cxnId="{EC94817D-248C-40B3-B010-95C7CFC86F4C}">
      <dgm:prSet/>
      <dgm:spPr/>
      <dgm:t>
        <a:bodyPr/>
        <a:lstStyle/>
        <a:p>
          <a:endParaRPr lang="en-PH"/>
        </a:p>
      </dgm:t>
    </dgm:pt>
    <dgm:pt modelId="{6A3DB6CE-E0C4-4101-AA05-805FD725D6BB}" type="pres">
      <dgm:prSet presAssocID="{AA10950D-326D-4126-968B-404949CDACA0}" presName="Name0" presStyleCnt="0">
        <dgm:presLayoutVars>
          <dgm:chMax val="7"/>
          <dgm:chPref val="7"/>
          <dgm:dir/>
        </dgm:presLayoutVars>
      </dgm:prSet>
      <dgm:spPr/>
    </dgm:pt>
    <dgm:pt modelId="{45F0AE58-844C-43B9-83A9-7245BD66621F}" type="pres">
      <dgm:prSet presAssocID="{AA10950D-326D-4126-968B-404949CDACA0}" presName="Name1" presStyleCnt="0"/>
      <dgm:spPr/>
    </dgm:pt>
    <dgm:pt modelId="{49DB525D-B7C1-4EB9-8A51-E2924FA190DF}" type="pres">
      <dgm:prSet presAssocID="{AA10950D-326D-4126-968B-404949CDACA0}" presName="cycle" presStyleCnt="0"/>
      <dgm:spPr/>
    </dgm:pt>
    <dgm:pt modelId="{4ED4813F-F033-4DAC-84B3-93321BA214D1}" type="pres">
      <dgm:prSet presAssocID="{AA10950D-326D-4126-968B-404949CDACA0}" presName="srcNode" presStyleLbl="node1" presStyleIdx="0" presStyleCnt="3"/>
      <dgm:spPr/>
    </dgm:pt>
    <dgm:pt modelId="{3801CF8D-1411-4192-BB13-4A0C0D3B0463}" type="pres">
      <dgm:prSet presAssocID="{AA10950D-326D-4126-968B-404949CDACA0}" presName="conn" presStyleLbl="parChTrans1D2" presStyleIdx="0" presStyleCnt="1"/>
      <dgm:spPr/>
    </dgm:pt>
    <dgm:pt modelId="{E7684842-AE35-4E9B-B555-8353C061B596}" type="pres">
      <dgm:prSet presAssocID="{AA10950D-326D-4126-968B-404949CDACA0}" presName="extraNode" presStyleLbl="node1" presStyleIdx="0" presStyleCnt="3"/>
      <dgm:spPr/>
    </dgm:pt>
    <dgm:pt modelId="{1CB98A49-CA92-4FF4-9165-389C8CB81A5D}" type="pres">
      <dgm:prSet presAssocID="{AA10950D-326D-4126-968B-404949CDACA0}" presName="dstNode" presStyleLbl="node1" presStyleIdx="0" presStyleCnt="3"/>
      <dgm:spPr/>
    </dgm:pt>
    <dgm:pt modelId="{7574A3E4-11FB-48A6-908A-9CAD6662E784}" type="pres">
      <dgm:prSet presAssocID="{2B20CCE3-A6EA-4ABE-B3BA-1DAF6802D6BF}" presName="text_1" presStyleLbl="node1" presStyleIdx="0" presStyleCnt="3" custScaleY="123762">
        <dgm:presLayoutVars>
          <dgm:bulletEnabled val="1"/>
        </dgm:presLayoutVars>
      </dgm:prSet>
      <dgm:spPr/>
    </dgm:pt>
    <dgm:pt modelId="{47524CD1-9D2F-4ECF-BFC9-D4103E20D3D6}" type="pres">
      <dgm:prSet presAssocID="{2B20CCE3-A6EA-4ABE-B3BA-1DAF6802D6BF}" presName="accent_1" presStyleCnt="0"/>
      <dgm:spPr/>
    </dgm:pt>
    <dgm:pt modelId="{ABDB815B-A38A-4DCF-9C4E-D36F6E54B5B1}" type="pres">
      <dgm:prSet presAssocID="{2B20CCE3-A6EA-4ABE-B3BA-1DAF6802D6BF}" presName="accentRepeatNode" presStyleLbl="solidFgAcc1" presStyleIdx="0" presStyleCnt="3"/>
      <dgm:spPr/>
    </dgm:pt>
    <dgm:pt modelId="{13D87980-DB3C-4397-9600-7508F8C5E405}" type="pres">
      <dgm:prSet presAssocID="{ECA26BE8-F013-44A7-917D-65C19648B977}" presName="text_2" presStyleLbl="node1" presStyleIdx="1" presStyleCnt="3">
        <dgm:presLayoutVars>
          <dgm:bulletEnabled val="1"/>
        </dgm:presLayoutVars>
      </dgm:prSet>
      <dgm:spPr/>
    </dgm:pt>
    <dgm:pt modelId="{C108E9A4-3112-4FE6-95EB-8BCF2136C4CF}" type="pres">
      <dgm:prSet presAssocID="{ECA26BE8-F013-44A7-917D-65C19648B977}" presName="accent_2" presStyleCnt="0"/>
      <dgm:spPr/>
    </dgm:pt>
    <dgm:pt modelId="{22F41CEC-139A-4BC9-885A-C75AB2FFC9E4}" type="pres">
      <dgm:prSet presAssocID="{ECA26BE8-F013-44A7-917D-65C19648B977}" presName="accentRepeatNode" presStyleLbl="solidFgAcc1" presStyleIdx="1" presStyleCnt="3"/>
      <dgm:spPr/>
    </dgm:pt>
    <dgm:pt modelId="{89B02517-FBBC-4B56-8E49-2D3DC5D20807}" type="pres">
      <dgm:prSet presAssocID="{8900BB86-78A0-4BBB-BFA1-F47A2BF136BF}" presName="text_3" presStyleLbl="node1" presStyleIdx="2" presStyleCnt="3">
        <dgm:presLayoutVars>
          <dgm:bulletEnabled val="1"/>
        </dgm:presLayoutVars>
      </dgm:prSet>
      <dgm:spPr/>
    </dgm:pt>
    <dgm:pt modelId="{22DA7533-4CAC-4765-96FD-D5A22A735452}" type="pres">
      <dgm:prSet presAssocID="{8900BB86-78A0-4BBB-BFA1-F47A2BF136BF}" presName="accent_3" presStyleCnt="0"/>
      <dgm:spPr/>
    </dgm:pt>
    <dgm:pt modelId="{8AB1DAF3-941B-47D1-A66A-AC5CE78AC9D7}" type="pres">
      <dgm:prSet presAssocID="{8900BB86-78A0-4BBB-BFA1-F47A2BF136BF}" presName="accentRepeatNode" presStyleLbl="solidFgAcc1" presStyleIdx="2" presStyleCnt="3"/>
      <dgm:spPr/>
    </dgm:pt>
  </dgm:ptLst>
  <dgm:cxnLst>
    <dgm:cxn modelId="{8A344423-EEAC-4F82-B5DC-24F7A0AD86CA}" type="presOf" srcId="{49743B4B-1D5C-4B30-BA58-1FE76429CFD5}" destId="{3801CF8D-1411-4192-BB13-4A0C0D3B0463}" srcOrd="0" destOrd="0" presId="urn:microsoft.com/office/officeart/2008/layout/VerticalCurvedList"/>
    <dgm:cxn modelId="{4258905E-2ED3-4049-8D5F-9594C9011929}" srcId="{AA10950D-326D-4126-968B-404949CDACA0}" destId="{2B20CCE3-A6EA-4ABE-B3BA-1DAF6802D6BF}" srcOrd="0" destOrd="0" parTransId="{8524FDF7-D343-4A85-B452-A7BA1F80A171}" sibTransId="{49743B4B-1D5C-4B30-BA58-1FE76429CFD5}"/>
    <dgm:cxn modelId="{89015465-A6F8-45B7-86F6-E03223C2C2DD}" srcId="{AA10950D-326D-4126-968B-404949CDACA0}" destId="{ECA26BE8-F013-44A7-917D-65C19648B977}" srcOrd="1" destOrd="0" parTransId="{B7FD1EAC-EE36-46B9-9FCF-F83A20BA3810}" sibTransId="{C5B1F4BB-3F1F-4BD4-8580-4B64589E6D8F}"/>
    <dgm:cxn modelId="{8FF33C55-E2BD-4483-BA0F-C2202CC31E8F}" type="presOf" srcId="{ECA26BE8-F013-44A7-917D-65C19648B977}" destId="{13D87980-DB3C-4397-9600-7508F8C5E405}" srcOrd="0" destOrd="0" presId="urn:microsoft.com/office/officeart/2008/layout/VerticalCurvedList"/>
    <dgm:cxn modelId="{EC94817D-248C-40B3-B010-95C7CFC86F4C}" srcId="{AA10950D-326D-4126-968B-404949CDACA0}" destId="{8900BB86-78A0-4BBB-BFA1-F47A2BF136BF}" srcOrd="2" destOrd="0" parTransId="{41625127-2A06-438A-B3B6-239F58B0A1E6}" sibTransId="{B1E29260-6A9B-46AC-B112-6FEB67DC77FC}"/>
    <dgm:cxn modelId="{A432D886-BFC5-4BEA-B86E-174C6C7EC899}" type="presOf" srcId="{8900BB86-78A0-4BBB-BFA1-F47A2BF136BF}" destId="{89B02517-FBBC-4B56-8E49-2D3DC5D20807}" srcOrd="0" destOrd="0" presId="urn:microsoft.com/office/officeart/2008/layout/VerticalCurvedList"/>
    <dgm:cxn modelId="{D8BF18C5-F364-4219-AB3F-68924C11933A}" type="presOf" srcId="{AA10950D-326D-4126-968B-404949CDACA0}" destId="{6A3DB6CE-E0C4-4101-AA05-805FD725D6BB}" srcOrd="0" destOrd="0" presId="urn:microsoft.com/office/officeart/2008/layout/VerticalCurvedList"/>
    <dgm:cxn modelId="{65C499E2-3DD8-47E6-B86C-205842ACA7AA}" type="presOf" srcId="{2B20CCE3-A6EA-4ABE-B3BA-1DAF6802D6BF}" destId="{7574A3E4-11FB-48A6-908A-9CAD6662E784}" srcOrd="0" destOrd="0" presId="urn:microsoft.com/office/officeart/2008/layout/VerticalCurvedList"/>
    <dgm:cxn modelId="{0101D2FD-A2B5-4AF7-88A6-45375FD30837}" type="presParOf" srcId="{6A3DB6CE-E0C4-4101-AA05-805FD725D6BB}" destId="{45F0AE58-844C-43B9-83A9-7245BD66621F}" srcOrd="0" destOrd="0" presId="urn:microsoft.com/office/officeart/2008/layout/VerticalCurvedList"/>
    <dgm:cxn modelId="{1703BF4C-B9B4-4A93-9BC1-84B41901368C}" type="presParOf" srcId="{45F0AE58-844C-43B9-83A9-7245BD66621F}" destId="{49DB525D-B7C1-4EB9-8A51-E2924FA190DF}" srcOrd="0" destOrd="0" presId="urn:microsoft.com/office/officeart/2008/layout/VerticalCurvedList"/>
    <dgm:cxn modelId="{1E077D2E-E3A8-44D8-BC32-F84D336F1EA3}" type="presParOf" srcId="{49DB525D-B7C1-4EB9-8A51-E2924FA190DF}" destId="{4ED4813F-F033-4DAC-84B3-93321BA214D1}" srcOrd="0" destOrd="0" presId="urn:microsoft.com/office/officeart/2008/layout/VerticalCurvedList"/>
    <dgm:cxn modelId="{2B54A006-819D-4DF7-A080-7C2EA03ED3FE}" type="presParOf" srcId="{49DB525D-B7C1-4EB9-8A51-E2924FA190DF}" destId="{3801CF8D-1411-4192-BB13-4A0C0D3B0463}" srcOrd="1" destOrd="0" presId="urn:microsoft.com/office/officeart/2008/layout/VerticalCurvedList"/>
    <dgm:cxn modelId="{83EB0671-8155-4207-9AA2-61FBDFEE5154}" type="presParOf" srcId="{49DB525D-B7C1-4EB9-8A51-E2924FA190DF}" destId="{E7684842-AE35-4E9B-B555-8353C061B596}" srcOrd="2" destOrd="0" presId="urn:microsoft.com/office/officeart/2008/layout/VerticalCurvedList"/>
    <dgm:cxn modelId="{7B2193E5-4872-4074-AC64-7C790C8B8291}" type="presParOf" srcId="{49DB525D-B7C1-4EB9-8A51-E2924FA190DF}" destId="{1CB98A49-CA92-4FF4-9165-389C8CB81A5D}" srcOrd="3" destOrd="0" presId="urn:microsoft.com/office/officeart/2008/layout/VerticalCurvedList"/>
    <dgm:cxn modelId="{F1324DDE-A3ED-46B7-84E0-4B17618916E0}" type="presParOf" srcId="{45F0AE58-844C-43B9-83A9-7245BD66621F}" destId="{7574A3E4-11FB-48A6-908A-9CAD6662E784}" srcOrd="1" destOrd="0" presId="urn:microsoft.com/office/officeart/2008/layout/VerticalCurvedList"/>
    <dgm:cxn modelId="{8047CF1D-3CEE-4E6E-9A6E-C17C5B63B0FD}" type="presParOf" srcId="{45F0AE58-844C-43B9-83A9-7245BD66621F}" destId="{47524CD1-9D2F-4ECF-BFC9-D4103E20D3D6}" srcOrd="2" destOrd="0" presId="urn:microsoft.com/office/officeart/2008/layout/VerticalCurvedList"/>
    <dgm:cxn modelId="{22E8EDC6-EDE1-4D16-A716-7FC727000333}" type="presParOf" srcId="{47524CD1-9D2F-4ECF-BFC9-D4103E20D3D6}" destId="{ABDB815B-A38A-4DCF-9C4E-D36F6E54B5B1}" srcOrd="0" destOrd="0" presId="urn:microsoft.com/office/officeart/2008/layout/VerticalCurvedList"/>
    <dgm:cxn modelId="{6744076B-40E0-49E2-B6F6-59CAA139B417}" type="presParOf" srcId="{45F0AE58-844C-43B9-83A9-7245BD66621F}" destId="{13D87980-DB3C-4397-9600-7508F8C5E405}" srcOrd="3" destOrd="0" presId="urn:microsoft.com/office/officeart/2008/layout/VerticalCurvedList"/>
    <dgm:cxn modelId="{B240DD04-2718-4D6F-9D65-D6376676CE78}" type="presParOf" srcId="{45F0AE58-844C-43B9-83A9-7245BD66621F}" destId="{C108E9A4-3112-4FE6-95EB-8BCF2136C4CF}" srcOrd="4" destOrd="0" presId="urn:microsoft.com/office/officeart/2008/layout/VerticalCurvedList"/>
    <dgm:cxn modelId="{25F9EC5B-49F0-4A9A-8F54-EB75C7A8975E}" type="presParOf" srcId="{C108E9A4-3112-4FE6-95EB-8BCF2136C4CF}" destId="{22F41CEC-139A-4BC9-885A-C75AB2FFC9E4}" srcOrd="0" destOrd="0" presId="urn:microsoft.com/office/officeart/2008/layout/VerticalCurvedList"/>
    <dgm:cxn modelId="{BABE7293-2948-4698-932B-1C25D6B35A90}" type="presParOf" srcId="{45F0AE58-844C-43B9-83A9-7245BD66621F}" destId="{89B02517-FBBC-4B56-8E49-2D3DC5D20807}" srcOrd="5" destOrd="0" presId="urn:microsoft.com/office/officeart/2008/layout/VerticalCurvedList"/>
    <dgm:cxn modelId="{FF7B44F1-0710-4092-B7FE-CA123C4A7B0E}" type="presParOf" srcId="{45F0AE58-844C-43B9-83A9-7245BD66621F}" destId="{22DA7533-4CAC-4765-96FD-D5A22A735452}" srcOrd="6" destOrd="0" presId="urn:microsoft.com/office/officeart/2008/layout/VerticalCurvedList"/>
    <dgm:cxn modelId="{CA448C5A-51C7-47FC-AC53-D20846C1A2D9}" type="presParOf" srcId="{22DA7533-4CAC-4765-96FD-D5A22A735452}" destId="{8AB1DAF3-941B-47D1-A66A-AC5CE78AC9D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1A9B70-6DD6-4A01-A1D1-785ABB8A8EB0}">
      <dsp:nvSpPr>
        <dsp:cNvPr id="0" name=""/>
        <dsp:cNvSpPr/>
      </dsp:nvSpPr>
      <dsp:spPr>
        <a:xfrm>
          <a:off x="9165" y="65956"/>
          <a:ext cx="1369801" cy="821881"/>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Thinking</a:t>
          </a:r>
        </a:p>
      </dsp:txBody>
      <dsp:txXfrm>
        <a:off x="9165" y="65956"/>
        <a:ext cx="1369801" cy="821881"/>
      </dsp:txXfrm>
    </dsp:sp>
    <dsp:sp modelId="{DC9E7F3A-AFEE-4749-ACFC-278CEBD653BD}">
      <dsp:nvSpPr>
        <dsp:cNvPr id="0" name=""/>
        <dsp:cNvSpPr/>
      </dsp:nvSpPr>
      <dsp:spPr>
        <a:xfrm>
          <a:off x="1515947" y="65956"/>
          <a:ext cx="1369801" cy="821881"/>
        </a:xfrm>
        <a:prstGeom prst="rect">
          <a:avLst/>
        </a:prstGeom>
        <a:solidFill>
          <a:srgbClr val="5B9BD5">
            <a:hueOff val="-281606"/>
            <a:satOff val="-726"/>
            <a:lumOff val="-49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 Talking</a:t>
          </a:r>
        </a:p>
      </dsp:txBody>
      <dsp:txXfrm>
        <a:off x="1515947" y="65956"/>
        <a:ext cx="1369801" cy="821881"/>
      </dsp:txXfrm>
    </dsp:sp>
    <dsp:sp modelId="{3276B8C1-77D8-4022-9201-CA3305F21440}">
      <dsp:nvSpPr>
        <dsp:cNvPr id="0" name=""/>
        <dsp:cNvSpPr/>
      </dsp:nvSpPr>
      <dsp:spPr>
        <a:xfrm>
          <a:off x="3022729" y="65956"/>
          <a:ext cx="1369801" cy="821881"/>
        </a:xfrm>
        <a:prstGeom prst="rect">
          <a:avLst/>
        </a:prstGeom>
        <a:solidFill>
          <a:srgbClr val="5B9BD5">
            <a:hueOff val="-563212"/>
            <a:satOff val="-1452"/>
            <a:lumOff val="-98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Acting</a:t>
          </a:r>
        </a:p>
      </dsp:txBody>
      <dsp:txXfrm>
        <a:off x="3022729" y="65956"/>
        <a:ext cx="1369801" cy="821881"/>
      </dsp:txXfrm>
    </dsp:sp>
    <dsp:sp modelId="{B68D7A84-C07E-4F21-9B00-1E15F7FE5430}">
      <dsp:nvSpPr>
        <dsp:cNvPr id="0" name=""/>
        <dsp:cNvSpPr/>
      </dsp:nvSpPr>
      <dsp:spPr>
        <a:xfrm>
          <a:off x="4529511" y="65956"/>
          <a:ext cx="1369801" cy="821881"/>
        </a:xfrm>
        <a:prstGeom prst="rect">
          <a:avLst/>
        </a:prstGeom>
        <a:solidFill>
          <a:srgbClr val="5B9BD5">
            <a:hueOff val="-844818"/>
            <a:satOff val="-2177"/>
            <a:lumOff val="-147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Access to resources</a:t>
          </a:r>
        </a:p>
      </dsp:txBody>
      <dsp:txXfrm>
        <a:off x="4529511" y="65956"/>
        <a:ext cx="1369801" cy="821881"/>
      </dsp:txXfrm>
    </dsp:sp>
    <dsp:sp modelId="{ECE9B14F-1D04-4A8F-8620-06CE85CBAF56}">
      <dsp:nvSpPr>
        <dsp:cNvPr id="0" name=""/>
        <dsp:cNvSpPr/>
      </dsp:nvSpPr>
      <dsp:spPr>
        <a:xfrm>
          <a:off x="6036293" y="65956"/>
          <a:ext cx="1369801" cy="821881"/>
        </a:xfrm>
        <a:prstGeom prst="rect">
          <a:avLst/>
        </a:prstGeom>
        <a:solidFill>
          <a:srgbClr val="5B9BD5">
            <a:hueOff val="-1126424"/>
            <a:satOff val="-2903"/>
            <a:lumOff val="-196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Beliefs</a:t>
          </a:r>
        </a:p>
      </dsp:txBody>
      <dsp:txXfrm>
        <a:off x="6036293" y="65956"/>
        <a:ext cx="1369801" cy="821881"/>
      </dsp:txXfrm>
    </dsp:sp>
    <dsp:sp modelId="{B848A00B-73F7-4BF2-BD0F-EB4DBECBC74F}">
      <dsp:nvSpPr>
        <dsp:cNvPr id="0" name=""/>
        <dsp:cNvSpPr/>
      </dsp:nvSpPr>
      <dsp:spPr>
        <a:xfrm>
          <a:off x="7543075" y="65956"/>
          <a:ext cx="1369801" cy="821881"/>
        </a:xfrm>
        <a:prstGeom prst="rect">
          <a:avLst/>
        </a:prstGeom>
        <a:solidFill>
          <a:srgbClr val="5B9BD5">
            <a:hueOff val="-1408030"/>
            <a:satOff val="-3629"/>
            <a:lumOff val="-245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Faith</a:t>
          </a:r>
        </a:p>
      </dsp:txBody>
      <dsp:txXfrm>
        <a:off x="7543075" y="65956"/>
        <a:ext cx="1369801" cy="821881"/>
      </dsp:txXfrm>
    </dsp:sp>
    <dsp:sp modelId="{C02D4067-CEC0-4537-9544-BD29B2DD25FB}">
      <dsp:nvSpPr>
        <dsp:cNvPr id="0" name=""/>
        <dsp:cNvSpPr/>
      </dsp:nvSpPr>
      <dsp:spPr>
        <a:xfrm>
          <a:off x="9049857" y="65956"/>
          <a:ext cx="1369801" cy="821881"/>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Practices</a:t>
          </a:r>
        </a:p>
      </dsp:txBody>
      <dsp:txXfrm>
        <a:off x="9049857" y="65956"/>
        <a:ext cx="1369801" cy="821881"/>
      </dsp:txXfrm>
    </dsp:sp>
    <dsp:sp modelId="{5B19C9AF-C008-4567-A8F3-C6ED0D716E57}">
      <dsp:nvSpPr>
        <dsp:cNvPr id="0" name=""/>
        <dsp:cNvSpPr/>
      </dsp:nvSpPr>
      <dsp:spPr>
        <a:xfrm>
          <a:off x="9165" y="1024817"/>
          <a:ext cx="1369801" cy="821881"/>
        </a:xfrm>
        <a:prstGeom prst="rect">
          <a:avLst/>
        </a:prstGeom>
        <a:solidFill>
          <a:srgbClr val="5B9BD5">
            <a:hueOff val="-1971242"/>
            <a:satOff val="-5081"/>
            <a:lumOff val="-343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Customs</a:t>
          </a:r>
        </a:p>
      </dsp:txBody>
      <dsp:txXfrm>
        <a:off x="9165" y="1024817"/>
        <a:ext cx="1369801" cy="821881"/>
      </dsp:txXfrm>
    </dsp:sp>
    <dsp:sp modelId="{E1BA9313-C0E7-478A-B734-6FE6D7F316A3}">
      <dsp:nvSpPr>
        <dsp:cNvPr id="0" name=""/>
        <dsp:cNvSpPr/>
      </dsp:nvSpPr>
      <dsp:spPr>
        <a:xfrm>
          <a:off x="1515947" y="1024817"/>
          <a:ext cx="1369801" cy="821881"/>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Way of life</a:t>
          </a:r>
        </a:p>
      </dsp:txBody>
      <dsp:txXfrm>
        <a:off x="1515947" y="1024817"/>
        <a:ext cx="1369801" cy="821881"/>
      </dsp:txXfrm>
    </dsp:sp>
    <dsp:sp modelId="{627BA25C-CEE5-4BD7-B3C7-1CABAFA5C0B1}">
      <dsp:nvSpPr>
        <dsp:cNvPr id="0" name=""/>
        <dsp:cNvSpPr/>
      </dsp:nvSpPr>
      <dsp:spPr>
        <a:xfrm>
          <a:off x="3022729" y="1024817"/>
          <a:ext cx="1369801" cy="821881"/>
        </a:xfrm>
        <a:prstGeom prst="rect">
          <a:avLst/>
        </a:prstGeom>
        <a:solidFill>
          <a:srgbClr val="5B9BD5">
            <a:hueOff val="-2534453"/>
            <a:satOff val="-6532"/>
            <a:lumOff val="-441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Art</a:t>
          </a:r>
        </a:p>
      </dsp:txBody>
      <dsp:txXfrm>
        <a:off x="3022729" y="1024817"/>
        <a:ext cx="1369801" cy="821881"/>
      </dsp:txXfrm>
    </dsp:sp>
    <dsp:sp modelId="{EB085616-CBF9-484C-89B8-8E13B4C1DA22}">
      <dsp:nvSpPr>
        <dsp:cNvPr id="0" name=""/>
        <dsp:cNvSpPr/>
      </dsp:nvSpPr>
      <dsp:spPr>
        <a:xfrm>
          <a:off x="4529511" y="1024817"/>
          <a:ext cx="1369801" cy="821881"/>
        </a:xfrm>
        <a:prstGeom prst="rect">
          <a:avLst/>
        </a:prstGeom>
        <a:solidFill>
          <a:srgbClr val="5B9BD5">
            <a:hueOff val="-2816059"/>
            <a:satOff val="-7258"/>
            <a:lumOff val="-490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Sport</a:t>
          </a:r>
        </a:p>
      </dsp:txBody>
      <dsp:txXfrm>
        <a:off x="4529511" y="1024817"/>
        <a:ext cx="1369801" cy="821881"/>
      </dsp:txXfrm>
    </dsp:sp>
    <dsp:sp modelId="{281878EA-263E-403E-9420-7FC639E26ADF}">
      <dsp:nvSpPr>
        <dsp:cNvPr id="0" name=""/>
        <dsp:cNvSpPr/>
      </dsp:nvSpPr>
      <dsp:spPr>
        <a:xfrm>
          <a:off x="6036293" y="1024817"/>
          <a:ext cx="1369801" cy="821881"/>
        </a:xfrm>
        <a:prstGeom prst="rect">
          <a:avLst/>
        </a:prstGeom>
        <a:solidFill>
          <a:srgbClr val="5B9BD5">
            <a:hueOff val="-3097665"/>
            <a:satOff val="-7984"/>
            <a:lumOff val="-539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Language</a:t>
          </a:r>
        </a:p>
      </dsp:txBody>
      <dsp:txXfrm>
        <a:off x="6036293" y="1024817"/>
        <a:ext cx="1369801" cy="821881"/>
      </dsp:txXfrm>
    </dsp:sp>
    <dsp:sp modelId="{48BC957C-B692-4CBE-9785-D17649507432}">
      <dsp:nvSpPr>
        <dsp:cNvPr id="0" name=""/>
        <dsp:cNvSpPr/>
      </dsp:nvSpPr>
      <dsp:spPr>
        <a:xfrm>
          <a:off x="7543075" y="1024817"/>
          <a:ext cx="1369801" cy="821881"/>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Food and eating</a:t>
          </a:r>
        </a:p>
      </dsp:txBody>
      <dsp:txXfrm>
        <a:off x="7543075" y="1024817"/>
        <a:ext cx="1369801" cy="821881"/>
      </dsp:txXfrm>
    </dsp:sp>
    <dsp:sp modelId="{51819EEB-B116-4C05-8C27-65CF36F1104D}">
      <dsp:nvSpPr>
        <dsp:cNvPr id="0" name=""/>
        <dsp:cNvSpPr/>
      </dsp:nvSpPr>
      <dsp:spPr>
        <a:xfrm>
          <a:off x="9049857" y="1024817"/>
          <a:ext cx="1369801" cy="821881"/>
        </a:xfrm>
        <a:prstGeom prst="rect">
          <a:avLst/>
        </a:prstGeom>
        <a:solidFill>
          <a:srgbClr val="5B9BD5">
            <a:hueOff val="-3660878"/>
            <a:satOff val="-9435"/>
            <a:lumOff val="-637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Geographical region</a:t>
          </a:r>
        </a:p>
      </dsp:txBody>
      <dsp:txXfrm>
        <a:off x="9049857" y="1024817"/>
        <a:ext cx="1369801" cy="821881"/>
      </dsp:txXfrm>
    </dsp:sp>
    <dsp:sp modelId="{CC38F6B2-8C46-4650-B9B0-6926EA861876}">
      <dsp:nvSpPr>
        <dsp:cNvPr id="0" name=""/>
        <dsp:cNvSpPr/>
      </dsp:nvSpPr>
      <dsp:spPr>
        <a:xfrm>
          <a:off x="9165" y="1983679"/>
          <a:ext cx="1369801" cy="821881"/>
        </a:xfrm>
        <a:prstGeom prst="rect">
          <a:avLst/>
        </a:prstGeom>
        <a:solidFill>
          <a:srgbClr val="5B9BD5">
            <a:hueOff val="-3942483"/>
            <a:satOff val="-10161"/>
            <a:lumOff val="-686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Education</a:t>
          </a:r>
        </a:p>
      </dsp:txBody>
      <dsp:txXfrm>
        <a:off x="9165" y="1983679"/>
        <a:ext cx="1369801" cy="821881"/>
      </dsp:txXfrm>
    </dsp:sp>
    <dsp:sp modelId="{31689E93-FE51-4B7A-B7F7-5947625DFE43}">
      <dsp:nvSpPr>
        <dsp:cNvPr id="0" name=""/>
        <dsp:cNvSpPr/>
      </dsp:nvSpPr>
      <dsp:spPr>
        <a:xfrm>
          <a:off x="1515947" y="1983679"/>
          <a:ext cx="1369801" cy="821881"/>
        </a:xfrm>
        <a:prstGeom prst="rect">
          <a:avLst/>
        </a:prstGeom>
        <a:solidFill>
          <a:srgbClr val="5B9BD5">
            <a:hueOff val="-4224089"/>
            <a:satOff val="-10887"/>
            <a:lumOff val="-735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Socioeconomic status</a:t>
          </a:r>
        </a:p>
      </dsp:txBody>
      <dsp:txXfrm>
        <a:off x="1515947" y="1983679"/>
        <a:ext cx="1369801" cy="821881"/>
      </dsp:txXfrm>
    </dsp:sp>
    <dsp:sp modelId="{F78934E6-3533-433A-BFAE-0F8912E12831}">
      <dsp:nvSpPr>
        <dsp:cNvPr id="0" name=""/>
        <dsp:cNvSpPr/>
      </dsp:nvSpPr>
      <dsp:spPr>
        <a:xfrm>
          <a:off x="3022729" y="1983679"/>
          <a:ext cx="1369801" cy="821881"/>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Laws</a:t>
          </a:r>
        </a:p>
      </dsp:txBody>
      <dsp:txXfrm>
        <a:off x="3022729" y="1983679"/>
        <a:ext cx="1369801" cy="821881"/>
      </dsp:txXfrm>
    </dsp:sp>
    <dsp:sp modelId="{FDED48C0-B995-4B6B-BD5B-CD1F96629DE2}">
      <dsp:nvSpPr>
        <dsp:cNvPr id="0" name=""/>
        <dsp:cNvSpPr/>
      </dsp:nvSpPr>
      <dsp:spPr>
        <a:xfrm>
          <a:off x="4529511" y="1983679"/>
          <a:ext cx="1369801" cy="821881"/>
        </a:xfrm>
        <a:prstGeom prst="rect">
          <a:avLst/>
        </a:prstGeom>
        <a:solidFill>
          <a:srgbClr val="5B9BD5">
            <a:hueOff val="-4787301"/>
            <a:satOff val="-12338"/>
            <a:lumOff val="-833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Class</a:t>
          </a:r>
        </a:p>
      </dsp:txBody>
      <dsp:txXfrm>
        <a:off x="4529511" y="1983679"/>
        <a:ext cx="1369801" cy="821881"/>
      </dsp:txXfrm>
    </dsp:sp>
    <dsp:sp modelId="{08F2C2B7-8241-41BE-B7AE-6C6E134542BC}">
      <dsp:nvSpPr>
        <dsp:cNvPr id="0" name=""/>
        <dsp:cNvSpPr/>
      </dsp:nvSpPr>
      <dsp:spPr>
        <a:xfrm>
          <a:off x="6036293" y="1983679"/>
          <a:ext cx="1369801" cy="821881"/>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Country of birth</a:t>
          </a:r>
        </a:p>
      </dsp:txBody>
      <dsp:txXfrm>
        <a:off x="6036293" y="1983679"/>
        <a:ext cx="1369801" cy="821881"/>
      </dsp:txXfrm>
    </dsp:sp>
    <dsp:sp modelId="{4F2FE471-8EC9-4AB2-B6E6-3AE5FB0E07B5}">
      <dsp:nvSpPr>
        <dsp:cNvPr id="0" name=""/>
        <dsp:cNvSpPr/>
      </dsp:nvSpPr>
      <dsp:spPr>
        <a:xfrm>
          <a:off x="7543075" y="1983679"/>
          <a:ext cx="1369801" cy="821881"/>
        </a:xfrm>
        <a:prstGeom prst="rect">
          <a:avLst/>
        </a:prstGeom>
        <a:solidFill>
          <a:srgbClr val="5B9BD5">
            <a:hueOff val="-5350513"/>
            <a:satOff val="-13790"/>
            <a:lumOff val="-931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Family structure</a:t>
          </a:r>
        </a:p>
      </dsp:txBody>
      <dsp:txXfrm>
        <a:off x="7543075" y="1983679"/>
        <a:ext cx="1369801" cy="821881"/>
      </dsp:txXfrm>
    </dsp:sp>
    <dsp:sp modelId="{A1FD145C-6007-4E16-B9D0-441590471846}">
      <dsp:nvSpPr>
        <dsp:cNvPr id="0" name=""/>
        <dsp:cNvSpPr/>
      </dsp:nvSpPr>
      <dsp:spPr>
        <a:xfrm>
          <a:off x="9049857" y="1983679"/>
          <a:ext cx="1369801" cy="821881"/>
        </a:xfrm>
        <a:prstGeom prst="rect">
          <a:avLst/>
        </a:prstGeom>
        <a:solidFill>
          <a:srgbClr val="5B9BD5">
            <a:hueOff val="-5632119"/>
            <a:satOff val="-14516"/>
            <a:lumOff val="-980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Sexuality</a:t>
          </a:r>
        </a:p>
      </dsp:txBody>
      <dsp:txXfrm>
        <a:off x="9049857" y="1983679"/>
        <a:ext cx="1369801" cy="821881"/>
      </dsp:txXfrm>
    </dsp:sp>
    <dsp:sp modelId="{649C94B7-CE00-4CB0-8176-7ED90FF31F92}">
      <dsp:nvSpPr>
        <dsp:cNvPr id="0" name=""/>
        <dsp:cNvSpPr/>
      </dsp:nvSpPr>
      <dsp:spPr>
        <a:xfrm>
          <a:off x="2269338" y="2942540"/>
          <a:ext cx="1369801" cy="821881"/>
        </a:xfrm>
        <a:prstGeom prst="rect">
          <a:avLst/>
        </a:prstGeom>
        <a:solidFill>
          <a:srgbClr val="5B9BD5">
            <a:hueOff val="-5913725"/>
            <a:satOff val="-15242"/>
            <a:lumOff val="-1029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Spoken languages</a:t>
          </a:r>
        </a:p>
      </dsp:txBody>
      <dsp:txXfrm>
        <a:off x="2269338" y="2942540"/>
        <a:ext cx="1369801" cy="821881"/>
      </dsp:txXfrm>
    </dsp:sp>
    <dsp:sp modelId="{DB819940-6EF6-4F2C-AA91-9F34F8DEB225}">
      <dsp:nvSpPr>
        <dsp:cNvPr id="0" name=""/>
        <dsp:cNvSpPr/>
      </dsp:nvSpPr>
      <dsp:spPr>
        <a:xfrm>
          <a:off x="3776120" y="2942540"/>
          <a:ext cx="1369801" cy="821881"/>
        </a:xfrm>
        <a:prstGeom prst="rect">
          <a:avLst/>
        </a:prstGeom>
        <a:solidFill>
          <a:srgbClr val="5B9BD5">
            <a:hueOff val="-6195331"/>
            <a:satOff val="-15967"/>
            <a:lumOff val="-1078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Popular culture</a:t>
          </a:r>
        </a:p>
      </dsp:txBody>
      <dsp:txXfrm>
        <a:off x="3776120" y="2942540"/>
        <a:ext cx="1369801" cy="821881"/>
      </dsp:txXfrm>
    </dsp:sp>
    <dsp:sp modelId="{1348360E-4BB6-4FD4-AAD5-B63BFCBDAB88}">
      <dsp:nvSpPr>
        <dsp:cNvPr id="0" name=""/>
        <dsp:cNvSpPr/>
      </dsp:nvSpPr>
      <dsp:spPr>
        <a:xfrm>
          <a:off x="5282902" y="2942540"/>
          <a:ext cx="1369801" cy="821881"/>
        </a:xfrm>
        <a:prstGeom prst="rect">
          <a:avLst/>
        </a:prstGeom>
        <a:solidFill>
          <a:srgbClr val="5B9BD5">
            <a:hueOff val="-6476937"/>
            <a:satOff val="-16693"/>
            <a:lumOff val="-1127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solidFill>
                <a:sysClr val="window" lastClr="FFFFFF"/>
              </a:solidFill>
              <a:latin typeface="Calibri"/>
              <a:ea typeface="+mn-ea"/>
              <a:cs typeface="+mn-cs"/>
            </a:rPr>
            <a:t>Mass culture</a:t>
          </a:r>
        </a:p>
      </dsp:txBody>
      <dsp:txXfrm>
        <a:off x="5282902" y="2942540"/>
        <a:ext cx="1369801" cy="821881"/>
      </dsp:txXfrm>
    </dsp:sp>
    <dsp:sp modelId="{11A96C15-76A5-4646-A9C5-AE9FC3DF1868}">
      <dsp:nvSpPr>
        <dsp:cNvPr id="0" name=""/>
        <dsp:cNvSpPr/>
      </dsp:nvSpPr>
      <dsp:spPr>
        <a:xfrm>
          <a:off x="6789684" y="2942540"/>
          <a:ext cx="1369801" cy="821881"/>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a:solidFill>
                <a:sysClr val="window" lastClr="FFFFFF"/>
              </a:solidFill>
              <a:latin typeface="Calibri"/>
              <a:ea typeface="+mn-ea"/>
              <a:cs typeface="+mn-cs"/>
            </a:rPr>
            <a:t>Media culture</a:t>
          </a:r>
        </a:p>
      </dsp:txBody>
      <dsp:txXfrm>
        <a:off x="6789684" y="2942540"/>
        <a:ext cx="1369801" cy="8218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1CF8D-1411-4192-BB13-4A0C0D3B0463}">
      <dsp:nvSpPr>
        <dsp:cNvPr id="0" name=""/>
        <dsp:cNvSpPr/>
      </dsp:nvSpPr>
      <dsp:spPr>
        <a:xfrm>
          <a:off x="-4734413" y="-725703"/>
          <a:ext cx="5639217" cy="5639217"/>
        </a:xfrm>
        <a:prstGeom prst="blockArc">
          <a:avLst>
            <a:gd name="adj1" fmla="val 18900000"/>
            <a:gd name="adj2" fmla="val 2700000"/>
            <a:gd name="adj3" fmla="val 38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4A3E4-11FB-48A6-908A-9CAD6662E784}">
      <dsp:nvSpPr>
        <dsp:cNvPr id="0" name=""/>
        <dsp:cNvSpPr/>
      </dsp:nvSpPr>
      <dsp:spPr>
        <a:xfrm>
          <a:off x="395979" y="191546"/>
          <a:ext cx="9384463" cy="6638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564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Who do you consult with when you have problems? What are the places, and who are the people that you can turn to whenever you need support or have questions?</a:t>
          </a:r>
          <a:endParaRPr lang="en-PH" sz="1800" kern="1200" dirty="0"/>
        </a:p>
      </dsp:txBody>
      <dsp:txXfrm>
        <a:off x="395979" y="191546"/>
        <a:ext cx="9384463" cy="663860"/>
      </dsp:txXfrm>
    </dsp:sp>
    <dsp:sp modelId="{ABDB815B-A38A-4DCF-9C4E-D36F6E54B5B1}">
      <dsp:nvSpPr>
        <dsp:cNvPr id="0" name=""/>
        <dsp:cNvSpPr/>
      </dsp:nvSpPr>
      <dsp:spPr>
        <a:xfrm>
          <a:off x="68701" y="196198"/>
          <a:ext cx="654554" cy="65455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486A66-612F-47BF-B0AC-7363157519F6}">
      <dsp:nvSpPr>
        <dsp:cNvPr id="0" name=""/>
        <dsp:cNvSpPr/>
      </dsp:nvSpPr>
      <dsp:spPr>
        <a:xfrm>
          <a:off x="771206" y="1103213"/>
          <a:ext cx="9009235" cy="410955"/>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564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experiences have shaped my ideas about social groups?</a:t>
          </a:r>
          <a:endParaRPr lang="en-PH" sz="1800" kern="1200" dirty="0"/>
        </a:p>
      </dsp:txBody>
      <dsp:txXfrm>
        <a:off x="771206" y="1103213"/>
        <a:ext cx="9009235" cy="410955"/>
      </dsp:txXfrm>
    </dsp:sp>
    <dsp:sp modelId="{0B1A1249-47C4-4CA8-8A07-22D0DD5FE486}">
      <dsp:nvSpPr>
        <dsp:cNvPr id="0" name=""/>
        <dsp:cNvSpPr/>
      </dsp:nvSpPr>
      <dsp:spPr>
        <a:xfrm>
          <a:off x="443929" y="981413"/>
          <a:ext cx="654554" cy="654554"/>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16D9B3-282B-4EB7-99C3-493AC188ECCE}">
      <dsp:nvSpPr>
        <dsp:cNvPr id="0" name=""/>
        <dsp:cNvSpPr/>
      </dsp:nvSpPr>
      <dsp:spPr>
        <a:xfrm>
          <a:off x="886371" y="1769076"/>
          <a:ext cx="8894071" cy="64965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564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are my beliefs and ideas about my racial heritage? What makes people from my cultural group unique?</a:t>
          </a:r>
          <a:endParaRPr lang="en-PH" sz="1800" kern="1200" dirty="0"/>
        </a:p>
      </dsp:txBody>
      <dsp:txXfrm>
        <a:off x="886371" y="1769076"/>
        <a:ext cx="8894071" cy="649658"/>
      </dsp:txXfrm>
    </dsp:sp>
    <dsp:sp modelId="{67D503BA-8A4D-4EC8-B0EA-CDF9BBCA43BC}">
      <dsp:nvSpPr>
        <dsp:cNvPr id="0" name=""/>
        <dsp:cNvSpPr/>
      </dsp:nvSpPr>
      <dsp:spPr>
        <a:xfrm>
          <a:off x="559094" y="1766628"/>
          <a:ext cx="654554" cy="654554"/>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CB6718-6708-4A36-8417-DDCBED097DDB}">
      <dsp:nvSpPr>
        <dsp:cNvPr id="0" name=""/>
        <dsp:cNvSpPr/>
      </dsp:nvSpPr>
      <dsp:spPr>
        <a:xfrm>
          <a:off x="771206" y="2617298"/>
          <a:ext cx="9009235" cy="52364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564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are my beliefs and ideas about people in the same social group as me? </a:t>
          </a:r>
          <a:endParaRPr lang="en-PH" sz="1800" kern="1200" dirty="0"/>
        </a:p>
      </dsp:txBody>
      <dsp:txXfrm>
        <a:off x="771206" y="2617298"/>
        <a:ext cx="9009235" cy="523643"/>
      </dsp:txXfrm>
    </dsp:sp>
    <dsp:sp modelId="{0921B763-F05D-46D4-9CB2-C4973C2A923C}">
      <dsp:nvSpPr>
        <dsp:cNvPr id="0" name=""/>
        <dsp:cNvSpPr/>
      </dsp:nvSpPr>
      <dsp:spPr>
        <a:xfrm>
          <a:off x="443929" y="2551842"/>
          <a:ext cx="654554" cy="654554"/>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C8DF7A-45A7-4E21-9C90-50CC1B782ACE}">
      <dsp:nvSpPr>
        <dsp:cNvPr id="0" name=""/>
        <dsp:cNvSpPr/>
      </dsp:nvSpPr>
      <dsp:spPr>
        <a:xfrm>
          <a:off x="395979" y="3402512"/>
          <a:ext cx="9384463" cy="52364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564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do I believe about people from different social groups in my industry? </a:t>
          </a:r>
          <a:endParaRPr lang="en-PH" sz="1800" kern="1200" dirty="0"/>
        </a:p>
      </dsp:txBody>
      <dsp:txXfrm>
        <a:off x="395979" y="3402512"/>
        <a:ext cx="9384463" cy="523643"/>
      </dsp:txXfrm>
    </dsp:sp>
    <dsp:sp modelId="{2795BD15-4FB5-41E2-AE62-C2C022393A78}">
      <dsp:nvSpPr>
        <dsp:cNvPr id="0" name=""/>
        <dsp:cNvSpPr/>
      </dsp:nvSpPr>
      <dsp:spPr>
        <a:xfrm>
          <a:off x="68701" y="3337057"/>
          <a:ext cx="654554" cy="65455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8FD53-0DEC-43D2-9FDE-439F9E287309}">
      <dsp:nvSpPr>
        <dsp:cNvPr id="0" name=""/>
        <dsp:cNvSpPr/>
      </dsp:nvSpPr>
      <dsp:spPr>
        <a:xfrm>
          <a:off x="-2418914" y="-375761"/>
          <a:ext cx="2904788" cy="2904788"/>
        </a:xfrm>
        <a:prstGeom prst="blockArc">
          <a:avLst>
            <a:gd name="adj1" fmla="val 18900000"/>
            <a:gd name="adj2" fmla="val 2700000"/>
            <a:gd name="adj3" fmla="val 74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DDECA9-E037-4855-BD72-73E8C3B4A8F5}">
      <dsp:nvSpPr>
        <dsp:cNvPr id="0" name=""/>
        <dsp:cNvSpPr/>
      </dsp:nvSpPr>
      <dsp:spPr>
        <a:xfrm>
          <a:off x="395823" y="307615"/>
          <a:ext cx="9659820" cy="6151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8271"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When I see a person of a different social or cultural group, is there a change in my mood or disposition?</a:t>
          </a:r>
          <a:endParaRPr lang="en-PH" sz="1800" kern="1200" dirty="0"/>
        </a:p>
      </dsp:txBody>
      <dsp:txXfrm>
        <a:off x="395823" y="307615"/>
        <a:ext cx="9659820" cy="615144"/>
      </dsp:txXfrm>
    </dsp:sp>
    <dsp:sp modelId="{2EA77500-5546-45C7-99DA-3782F2327417}">
      <dsp:nvSpPr>
        <dsp:cNvPr id="0" name=""/>
        <dsp:cNvSpPr/>
      </dsp:nvSpPr>
      <dsp:spPr>
        <a:xfrm>
          <a:off x="11358" y="230722"/>
          <a:ext cx="768930" cy="76893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2C8CE4-B8A5-41EB-B9C8-479F746A913D}">
      <dsp:nvSpPr>
        <dsp:cNvPr id="0" name=""/>
        <dsp:cNvSpPr/>
      </dsp:nvSpPr>
      <dsp:spPr>
        <a:xfrm>
          <a:off x="395823" y="1230504"/>
          <a:ext cx="9659820" cy="61514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8271"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Am I more likely or willing to provide better service to people of certain groups?</a:t>
          </a:r>
          <a:endParaRPr lang="en-PH" sz="1800" kern="1200" dirty="0"/>
        </a:p>
      </dsp:txBody>
      <dsp:txXfrm>
        <a:off x="395823" y="1230504"/>
        <a:ext cx="9659820" cy="615144"/>
      </dsp:txXfrm>
    </dsp:sp>
    <dsp:sp modelId="{CEE62BE6-E84E-4280-A552-BF68EFE5EF06}">
      <dsp:nvSpPr>
        <dsp:cNvPr id="0" name=""/>
        <dsp:cNvSpPr/>
      </dsp:nvSpPr>
      <dsp:spPr>
        <a:xfrm>
          <a:off x="11358" y="1153611"/>
          <a:ext cx="768930" cy="76893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8FD53-0DEC-43D2-9FDE-439F9E287309}">
      <dsp:nvSpPr>
        <dsp:cNvPr id="0" name=""/>
        <dsp:cNvSpPr/>
      </dsp:nvSpPr>
      <dsp:spPr>
        <a:xfrm>
          <a:off x="-4685037" y="-718197"/>
          <a:ext cx="5580563" cy="5580563"/>
        </a:xfrm>
        <a:prstGeom prst="blockArc">
          <a:avLst>
            <a:gd name="adj1" fmla="val 18900000"/>
            <a:gd name="adj2" fmla="val 2700000"/>
            <a:gd name="adj3" fmla="val 38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DDECA9-E037-4855-BD72-73E8C3B4A8F5}">
      <dsp:nvSpPr>
        <dsp:cNvPr id="0" name=""/>
        <dsp:cNvSpPr/>
      </dsp:nvSpPr>
      <dsp:spPr>
        <a:xfrm>
          <a:off x="469027" y="318603"/>
          <a:ext cx="9541522" cy="63753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6047"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is your reaction to news about your or others’ communities? </a:t>
          </a:r>
          <a:endParaRPr lang="en-PH" sz="1800" kern="1200" dirty="0"/>
        </a:p>
      </dsp:txBody>
      <dsp:txXfrm>
        <a:off x="469027" y="318603"/>
        <a:ext cx="9541522" cy="637538"/>
      </dsp:txXfrm>
    </dsp:sp>
    <dsp:sp modelId="{2EA77500-5546-45C7-99DA-3782F2327417}">
      <dsp:nvSpPr>
        <dsp:cNvPr id="0" name=""/>
        <dsp:cNvSpPr/>
      </dsp:nvSpPr>
      <dsp:spPr>
        <a:xfrm>
          <a:off x="70566" y="238911"/>
          <a:ext cx="796923" cy="79692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E48C35-6A1D-4064-830D-656CEB4E98AB}">
      <dsp:nvSpPr>
        <dsp:cNvPr id="0" name=""/>
        <dsp:cNvSpPr/>
      </dsp:nvSpPr>
      <dsp:spPr>
        <a:xfrm>
          <a:off x="834543" y="1275077"/>
          <a:ext cx="9176006" cy="637538"/>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6047"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groups do you refer to when forming thoughts, ideas or opinions? </a:t>
          </a:r>
          <a:endParaRPr lang="en-PH" sz="1800" kern="1200" dirty="0"/>
        </a:p>
      </dsp:txBody>
      <dsp:txXfrm>
        <a:off x="834543" y="1275077"/>
        <a:ext cx="9176006" cy="637538"/>
      </dsp:txXfrm>
    </dsp:sp>
    <dsp:sp modelId="{7A26E96D-4062-46C9-BB17-71341794BF6C}">
      <dsp:nvSpPr>
        <dsp:cNvPr id="0" name=""/>
        <dsp:cNvSpPr/>
      </dsp:nvSpPr>
      <dsp:spPr>
        <a:xfrm>
          <a:off x="436081" y="1195385"/>
          <a:ext cx="796923" cy="796923"/>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1CCB5F-8D02-451A-90E9-7ECC81DCA348}">
      <dsp:nvSpPr>
        <dsp:cNvPr id="0" name=""/>
        <dsp:cNvSpPr/>
      </dsp:nvSpPr>
      <dsp:spPr>
        <a:xfrm>
          <a:off x="834543" y="2231552"/>
          <a:ext cx="9176006" cy="637538"/>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6047"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positive and negative traits do I attribute to certain social groups?</a:t>
          </a:r>
          <a:endParaRPr lang="en-PH" sz="1800" kern="1200" dirty="0"/>
        </a:p>
      </dsp:txBody>
      <dsp:txXfrm>
        <a:off x="834543" y="2231552"/>
        <a:ext cx="9176006" cy="637538"/>
      </dsp:txXfrm>
    </dsp:sp>
    <dsp:sp modelId="{E1AECF7E-420E-40B0-965D-A43A049F082C}">
      <dsp:nvSpPr>
        <dsp:cNvPr id="0" name=""/>
        <dsp:cNvSpPr/>
      </dsp:nvSpPr>
      <dsp:spPr>
        <a:xfrm>
          <a:off x="436081" y="2151859"/>
          <a:ext cx="796923" cy="796923"/>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7ADC04-F95A-45F1-B386-AECFB77D817F}">
      <dsp:nvSpPr>
        <dsp:cNvPr id="0" name=""/>
        <dsp:cNvSpPr/>
      </dsp:nvSpPr>
      <dsp:spPr>
        <a:xfrm>
          <a:off x="469027" y="3188026"/>
          <a:ext cx="9541522" cy="63753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6047"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do I think of people outside my social or cultural group? </a:t>
          </a:r>
          <a:endParaRPr lang="en-PH" sz="1800" kern="1200" dirty="0"/>
        </a:p>
      </dsp:txBody>
      <dsp:txXfrm>
        <a:off x="469027" y="3188026"/>
        <a:ext cx="9541522" cy="637538"/>
      </dsp:txXfrm>
    </dsp:sp>
    <dsp:sp modelId="{CCB3EAEE-1B22-440F-8CEF-69EC984085B1}">
      <dsp:nvSpPr>
        <dsp:cNvPr id="0" name=""/>
        <dsp:cNvSpPr/>
      </dsp:nvSpPr>
      <dsp:spPr>
        <a:xfrm>
          <a:off x="70566" y="3108333"/>
          <a:ext cx="796923" cy="79692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8FD53-0DEC-43D2-9FDE-439F9E287309}">
      <dsp:nvSpPr>
        <dsp:cNvPr id="0" name=""/>
        <dsp:cNvSpPr/>
      </dsp:nvSpPr>
      <dsp:spPr>
        <a:xfrm>
          <a:off x="-3223817" y="-499276"/>
          <a:ext cx="3869928" cy="3869928"/>
        </a:xfrm>
        <a:prstGeom prst="blockArc">
          <a:avLst>
            <a:gd name="adj1" fmla="val 18900000"/>
            <a:gd name="adj2" fmla="val 2700000"/>
            <a:gd name="adj3" fmla="val 55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4A5C2F-6BD7-4AD4-9909-6BE865991EEB}">
      <dsp:nvSpPr>
        <dsp:cNvPr id="0" name=""/>
        <dsp:cNvSpPr/>
      </dsp:nvSpPr>
      <dsp:spPr>
        <a:xfrm>
          <a:off x="527830" y="410204"/>
          <a:ext cx="9524025" cy="8202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10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How do my age, sex, gender, wealth, and racial background affect my daily experiences?</a:t>
          </a:r>
          <a:endParaRPr lang="en-PH" sz="1800" kern="1200" dirty="0"/>
        </a:p>
      </dsp:txBody>
      <dsp:txXfrm>
        <a:off x="527830" y="410204"/>
        <a:ext cx="9524025" cy="820294"/>
      </dsp:txXfrm>
    </dsp:sp>
    <dsp:sp modelId="{2F24CA91-4CBF-41EF-A7F8-8A1E1C30345A}">
      <dsp:nvSpPr>
        <dsp:cNvPr id="0" name=""/>
        <dsp:cNvSpPr/>
      </dsp:nvSpPr>
      <dsp:spPr>
        <a:xfrm>
          <a:off x="15146" y="307667"/>
          <a:ext cx="1025368" cy="102536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F3821F6-9B7B-4C5E-B6E7-83332D91BE8D}">
      <dsp:nvSpPr>
        <dsp:cNvPr id="0" name=""/>
        <dsp:cNvSpPr/>
      </dsp:nvSpPr>
      <dsp:spPr>
        <a:xfrm>
          <a:off x="527830" y="1640875"/>
          <a:ext cx="9524025" cy="8202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110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recent experiences show my age, sex, gender, wealth and race affecting my interaction with others?</a:t>
          </a:r>
          <a:endParaRPr lang="en-PH" sz="1800" kern="1200" dirty="0"/>
        </a:p>
      </dsp:txBody>
      <dsp:txXfrm>
        <a:off x="527830" y="1640875"/>
        <a:ext cx="9524025" cy="820294"/>
      </dsp:txXfrm>
    </dsp:sp>
    <dsp:sp modelId="{F6A18E56-5062-4F81-AB4A-8646934F6A1F}">
      <dsp:nvSpPr>
        <dsp:cNvPr id="0" name=""/>
        <dsp:cNvSpPr/>
      </dsp:nvSpPr>
      <dsp:spPr>
        <a:xfrm>
          <a:off x="15146" y="1538339"/>
          <a:ext cx="1025368" cy="102536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B071C-03D6-4647-85DC-BC08690F7796}">
      <dsp:nvSpPr>
        <dsp:cNvPr id="0" name=""/>
        <dsp:cNvSpPr/>
      </dsp:nvSpPr>
      <dsp:spPr>
        <a:xfrm>
          <a:off x="0" y="648"/>
          <a:ext cx="9974396" cy="7162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Admit and fully </a:t>
          </a:r>
          <a:r>
            <a:rPr lang="en-US" sz="1800" kern="1200" dirty="0" err="1"/>
            <a:t>realise</a:t>
          </a:r>
          <a:r>
            <a:rPr lang="en-US" sz="1800" kern="1200" dirty="0"/>
            <a:t> the extent of your knowledge of social and cultural groups and backgrounds.</a:t>
          </a:r>
          <a:endParaRPr lang="en-PH" sz="1800" kern="1200" dirty="0"/>
        </a:p>
      </dsp:txBody>
      <dsp:txXfrm>
        <a:off x="34966" y="35614"/>
        <a:ext cx="9904464" cy="646358"/>
      </dsp:txXfrm>
    </dsp:sp>
    <dsp:sp modelId="{02DAB855-2191-41B7-B556-51929D3DD93B}">
      <dsp:nvSpPr>
        <dsp:cNvPr id="0" name=""/>
        <dsp:cNvSpPr/>
      </dsp:nvSpPr>
      <dsp:spPr>
        <a:xfrm>
          <a:off x="0" y="731324"/>
          <a:ext cx="9974396" cy="71629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Never pretend to know something that you do not know. </a:t>
          </a:r>
          <a:endParaRPr lang="en-PH" sz="1800" kern="1200" dirty="0"/>
        </a:p>
      </dsp:txBody>
      <dsp:txXfrm>
        <a:off x="34966" y="766290"/>
        <a:ext cx="9904464" cy="646358"/>
      </dsp:txXfrm>
    </dsp:sp>
    <dsp:sp modelId="{E8AA7860-5836-41D1-A3AB-4E04B1E73413}">
      <dsp:nvSpPr>
        <dsp:cNvPr id="0" name=""/>
        <dsp:cNvSpPr/>
      </dsp:nvSpPr>
      <dsp:spPr>
        <a:xfrm>
          <a:off x="0" y="1462001"/>
          <a:ext cx="9974396" cy="71629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Coordinate with your workplace to address your limitations.</a:t>
          </a:r>
          <a:endParaRPr lang="en-PH" sz="1800" kern="1200" dirty="0"/>
        </a:p>
      </dsp:txBody>
      <dsp:txXfrm>
        <a:off x="34966" y="1496967"/>
        <a:ext cx="9904464" cy="646358"/>
      </dsp:txXfrm>
    </dsp:sp>
    <dsp:sp modelId="{C8FDB573-E202-453D-8752-0F3570331032}">
      <dsp:nvSpPr>
        <dsp:cNvPr id="0" name=""/>
        <dsp:cNvSpPr/>
      </dsp:nvSpPr>
      <dsp:spPr>
        <a:xfrm>
          <a:off x="0" y="2192677"/>
          <a:ext cx="9974396" cy="71629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Assistances made by companies to address limitations in cultural awareness must never be considered unfair and partial only to people of diverse backgrounds. </a:t>
          </a:r>
          <a:endParaRPr lang="en-PH" sz="1800" kern="1200" dirty="0"/>
        </a:p>
      </dsp:txBody>
      <dsp:txXfrm>
        <a:off x="34966" y="2227643"/>
        <a:ext cx="9904464" cy="646358"/>
      </dsp:txXfrm>
    </dsp:sp>
    <dsp:sp modelId="{53F3C60E-BFCA-4EDB-BF71-415A7551C65C}">
      <dsp:nvSpPr>
        <dsp:cNvPr id="0" name=""/>
        <dsp:cNvSpPr/>
      </dsp:nvSpPr>
      <dsp:spPr>
        <a:xfrm>
          <a:off x="0" y="2923354"/>
          <a:ext cx="9974396" cy="7162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Never think that any one cultural group should conform to another. </a:t>
          </a:r>
          <a:endParaRPr lang="en-PH" sz="1800" kern="1200" dirty="0"/>
        </a:p>
      </dsp:txBody>
      <dsp:txXfrm>
        <a:off x="34966" y="2958320"/>
        <a:ext cx="9904464" cy="6463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8EA05-228F-48BE-BBAF-49F20DE69944}">
      <dsp:nvSpPr>
        <dsp:cNvPr id="0" name=""/>
        <dsp:cNvSpPr/>
      </dsp:nvSpPr>
      <dsp:spPr>
        <a:xfrm>
          <a:off x="-4683228" y="-718093"/>
          <a:ext cx="5579752" cy="5579752"/>
        </a:xfrm>
        <a:prstGeom prst="blockArc">
          <a:avLst>
            <a:gd name="adj1" fmla="val 18900000"/>
            <a:gd name="adj2" fmla="val 2700000"/>
            <a:gd name="adj3" fmla="val 38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C8D19-63B9-4D8D-AB88-8CC170640DE3}">
      <dsp:nvSpPr>
        <dsp:cNvPr id="0" name=""/>
        <dsp:cNvSpPr/>
      </dsp:nvSpPr>
      <dsp:spPr>
        <a:xfrm>
          <a:off x="290671" y="188366"/>
          <a:ext cx="9065876" cy="37656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900"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Reflecting on your own culture, attitudes and beliefs about others</a:t>
          </a:r>
          <a:endParaRPr lang="en-PH" sz="1800" kern="1200" dirty="0"/>
        </a:p>
      </dsp:txBody>
      <dsp:txXfrm>
        <a:off x="290671" y="188366"/>
        <a:ext cx="9065876" cy="376567"/>
      </dsp:txXfrm>
    </dsp:sp>
    <dsp:sp modelId="{CF90A822-1E34-4C2E-8935-FFCC32DE4421}">
      <dsp:nvSpPr>
        <dsp:cNvPr id="0" name=""/>
        <dsp:cNvSpPr/>
      </dsp:nvSpPr>
      <dsp:spPr>
        <a:xfrm>
          <a:off x="55316" y="141295"/>
          <a:ext cx="470709" cy="4707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9291CA-7432-420A-8575-62432EDBF4F0}">
      <dsp:nvSpPr>
        <dsp:cNvPr id="0" name=""/>
        <dsp:cNvSpPr/>
      </dsp:nvSpPr>
      <dsp:spPr>
        <a:xfrm>
          <a:off x="631686" y="753548"/>
          <a:ext cx="8724860" cy="376567"/>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900"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Using clear, value-free, open and respectful communication</a:t>
          </a:r>
          <a:endParaRPr lang="en-PH" sz="1800" kern="1200" dirty="0"/>
        </a:p>
      </dsp:txBody>
      <dsp:txXfrm>
        <a:off x="631686" y="753548"/>
        <a:ext cx="8724860" cy="376567"/>
      </dsp:txXfrm>
    </dsp:sp>
    <dsp:sp modelId="{406AE02A-EF03-47F7-9120-0836D962BAD4}">
      <dsp:nvSpPr>
        <dsp:cNvPr id="0" name=""/>
        <dsp:cNvSpPr/>
      </dsp:nvSpPr>
      <dsp:spPr>
        <a:xfrm>
          <a:off x="396332" y="706478"/>
          <a:ext cx="470709" cy="470709"/>
        </a:xfrm>
        <a:prstGeom prst="ellipse">
          <a:avLst/>
        </a:prstGeom>
        <a:solidFill>
          <a:schemeClr val="lt1">
            <a:hueOff val="0"/>
            <a:satOff val="0"/>
            <a:lumOff val="0"/>
            <a:alphaOff val="0"/>
          </a:schemeClr>
        </a:solidFill>
        <a:ln w="12700" cap="flat" cmpd="sng" algn="ctr">
          <a:solidFill>
            <a:schemeClr val="accent5">
              <a:hueOff val="-1126424"/>
              <a:satOff val="-2903"/>
              <a:lumOff val="-19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71111B-BFF9-4496-89BD-A37D8E0E817B}">
      <dsp:nvSpPr>
        <dsp:cNvPr id="0" name=""/>
        <dsp:cNvSpPr/>
      </dsp:nvSpPr>
      <dsp:spPr>
        <a:xfrm>
          <a:off x="818561" y="1318316"/>
          <a:ext cx="8537985" cy="376567"/>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900"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Developing relationships based on trust and respect</a:t>
          </a:r>
          <a:endParaRPr lang="en-PH" sz="1800" kern="1200" dirty="0"/>
        </a:p>
      </dsp:txBody>
      <dsp:txXfrm>
        <a:off x="818561" y="1318316"/>
        <a:ext cx="8537985" cy="376567"/>
      </dsp:txXfrm>
    </dsp:sp>
    <dsp:sp modelId="{F65B9E48-3901-40B3-BA70-1E3143624090}">
      <dsp:nvSpPr>
        <dsp:cNvPr id="0" name=""/>
        <dsp:cNvSpPr/>
      </dsp:nvSpPr>
      <dsp:spPr>
        <a:xfrm>
          <a:off x="583206" y="1271246"/>
          <a:ext cx="470709" cy="470709"/>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AAB45A-D7A4-477A-920F-66D98C647767}">
      <dsp:nvSpPr>
        <dsp:cNvPr id="0" name=""/>
        <dsp:cNvSpPr/>
      </dsp:nvSpPr>
      <dsp:spPr>
        <a:xfrm>
          <a:off x="878228" y="1883499"/>
          <a:ext cx="8478318" cy="37656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900"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err="1"/>
            <a:t>Recognising</a:t>
          </a:r>
          <a:r>
            <a:rPr lang="en-US" sz="1800" kern="1200" dirty="0"/>
            <a:t> and avoiding stereotypical barriers</a:t>
          </a:r>
          <a:endParaRPr lang="en-PH" sz="1800" kern="1200" dirty="0"/>
        </a:p>
      </dsp:txBody>
      <dsp:txXfrm>
        <a:off x="878228" y="1883499"/>
        <a:ext cx="8478318" cy="376567"/>
      </dsp:txXfrm>
    </dsp:sp>
    <dsp:sp modelId="{83399121-8B9B-4F9E-84F7-9341046D58BB}">
      <dsp:nvSpPr>
        <dsp:cNvPr id="0" name=""/>
        <dsp:cNvSpPr/>
      </dsp:nvSpPr>
      <dsp:spPr>
        <a:xfrm>
          <a:off x="642874" y="1836428"/>
          <a:ext cx="470709" cy="470709"/>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000660-7C58-4474-8699-C813512E4424}">
      <dsp:nvSpPr>
        <dsp:cNvPr id="0" name=""/>
        <dsp:cNvSpPr/>
      </dsp:nvSpPr>
      <dsp:spPr>
        <a:xfrm>
          <a:off x="818561" y="2448681"/>
          <a:ext cx="8537985" cy="37656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900"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Being prepared to engage in a two-way dialogue where knowledge is shared</a:t>
          </a:r>
          <a:endParaRPr lang="en-PH" sz="1800" kern="1200" dirty="0"/>
        </a:p>
      </dsp:txBody>
      <dsp:txXfrm>
        <a:off x="818561" y="2448681"/>
        <a:ext cx="8537985" cy="376567"/>
      </dsp:txXfrm>
    </dsp:sp>
    <dsp:sp modelId="{B4AE6B7A-AC84-480D-90E8-6AB745049C0C}">
      <dsp:nvSpPr>
        <dsp:cNvPr id="0" name=""/>
        <dsp:cNvSpPr/>
      </dsp:nvSpPr>
      <dsp:spPr>
        <a:xfrm>
          <a:off x="583206" y="2401610"/>
          <a:ext cx="470709" cy="470709"/>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1D9AAD-C95C-4303-BC58-C19BD37EDB76}">
      <dsp:nvSpPr>
        <dsp:cNvPr id="0" name=""/>
        <dsp:cNvSpPr/>
      </dsp:nvSpPr>
      <dsp:spPr>
        <a:xfrm>
          <a:off x="631686" y="3013449"/>
          <a:ext cx="8724860" cy="376567"/>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900"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Understanding the influence of culture shock</a:t>
          </a:r>
          <a:endParaRPr lang="en-PH" sz="1800" kern="1200" dirty="0"/>
        </a:p>
      </dsp:txBody>
      <dsp:txXfrm>
        <a:off x="631686" y="3013449"/>
        <a:ext cx="8724860" cy="376567"/>
      </dsp:txXfrm>
    </dsp:sp>
    <dsp:sp modelId="{3EDB26C3-4771-4F61-B15A-203A90A41D71}">
      <dsp:nvSpPr>
        <dsp:cNvPr id="0" name=""/>
        <dsp:cNvSpPr/>
      </dsp:nvSpPr>
      <dsp:spPr>
        <a:xfrm>
          <a:off x="396332" y="2966378"/>
          <a:ext cx="470709" cy="470709"/>
        </a:xfrm>
        <a:prstGeom prst="ellipse">
          <a:avLst/>
        </a:prstGeom>
        <a:solidFill>
          <a:schemeClr val="lt1">
            <a:hueOff val="0"/>
            <a:satOff val="0"/>
            <a:lumOff val="0"/>
            <a:alphaOff val="0"/>
          </a:schemeClr>
        </a:solidFill>
        <a:ln w="12700" cap="flat" cmpd="sng" algn="ctr">
          <a:solidFill>
            <a:schemeClr val="accent5">
              <a:hueOff val="-5632119"/>
              <a:satOff val="-14516"/>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AA91B3-3D37-4A00-B8C2-C874BE53E3EC}">
      <dsp:nvSpPr>
        <dsp:cNvPr id="0" name=""/>
        <dsp:cNvSpPr/>
      </dsp:nvSpPr>
      <dsp:spPr>
        <a:xfrm>
          <a:off x="290671" y="3578632"/>
          <a:ext cx="9065876" cy="37656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900"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Strongly implementing and following policies and procedures on discrimination </a:t>
          </a:r>
          <a:endParaRPr lang="en-PH" sz="1800" kern="1200" dirty="0"/>
        </a:p>
      </dsp:txBody>
      <dsp:txXfrm>
        <a:off x="290671" y="3578632"/>
        <a:ext cx="9065876" cy="376567"/>
      </dsp:txXfrm>
    </dsp:sp>
    <dsp:sp modelId="{4D156ACF-D6AA-4C2F-B98E-6BCCDC7B330E}">
      <dsp:nvSpPr>
        <dsp:cNvPr id="0" name=""/>
        <dsp:cNvSpPr/>
      </dsp:nvSpPr>
      <dsp:spPr>
        <a:xfrm>
          <a:off x="55316" y="3531561"/>
          <a:ext cx="470709" cy="47070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A5D0C-B04E-4968-8222-BDB8CDE1C779}">
      <dsp:nvSpPr>
        <dsp:cNvPr id="0" name=""/>
        <dsp:cNvSpPr/>
      </dsp:nvSpPr>
      <dsp:spPr>
        <a:xfrm>
          <a:off x="0" y="7200"/>
          <a:ext cx="9983060" cy="486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International Covenant on Civil and Political Rights (ICCPR)</a:t>
          </a:r>
          <a:endParaRPr lang="en-PH" sz="1800" kern="1200" dirty="0"/>
        </a:p>
      </dsp:txBody>
      <dsp:txXfrm>
        <a:off x="23760" y="30960"/>
        <a:ext cx="9935540" cy="439200"/>
      </dsp:txXfrm>
    </dsp:sp>
    <dsp:sp modelId="{3379A095-F7E1-4256-A0BB-2BB9FA4EA413}">
      <dsp:nvSpPr>
        <dsp:cNvPr id="0" name=""/>
        <dsp:cNvSpPr/>
      </dsp:nvSpPr>
      <dsp:spPr>
        <a:xfrm>
          <a:off x="0" y="568800"/>
          <a:ext cx="9983060" cy="48672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International Covenant on Economic, Social and Cultural Rights (ICESCR)</a:t>
          </a:r>
          <a:endParaRPr lang="en-PH" sz="1800" kern="1200" dirty="0"/>
        </a:p>
      </dsp:txBody>
      <dsp:txXfrm>
        <a:off x="23760" y="592560"/>
        <a:ext cx="9935540" cy="439200"/>
      </dsp:txXfrm>
    </dsp:sp>
    <dsp:sp modelId="{41C21769-8F85-45B1-848B-30CBCF7174F7}">
      <dsp:nvSpPr>
        <dsp:cNvPr id="0" name=""/>
        <dsp:cNvSpPr/>
      </dsp:nvSpPr>
      <dsp:spPr>
        <a:xfrm>
          <a:off x="0" y="1130400"/>
          <a:ext cx="9983060" cy="4867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International Convention on the Elimination of All Forms of Racial Discrimination (CERD)</a:t>
          </a:r>
          <a:endParaRPr lang="en-PH" sz="1800" kern="1200" dirty="0"/>
        </a:p>
      </dsp:txBody>
      <dsp:txXfrm>
        <a:off x="23760" y="1154160"/>
        <a:ext cx="9935540" cy="439200"/>
      </dsp:txXfrm>
    </dsp:sp>
    <dsp:sp modelId="{DACC928D-636D-428E-8D4F-8C9B62C28DDF}">
      <dsp:nvSpPr>
        <dsp:cNvPr id="0" name=""/>
        <dsp:cNvSpPr/>
      </dsp:nvSpPr>
      <dsp:spPr>
        <a:xfrm>
          <a:off x="0" y="1692000"/>
          <a:ext cx="9983060" cy="4867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Convention on the Elimination of All Forms of Discrimination Against Women (CEDAW)</a:t>
          </a:r>
          <a:endParaRPr lang="en-PH" sz="1800" kern="1200" dirty="0"/>
        </a:p>
      </dsp:txBody>
      <dsp:txXfrm>
        <a:off x="23760" y="1715760"/>
        <a:ext cx="9935540" cy="439200"/>
      </dsp:txXfrm>
    </dsp:sp>
    <dsp:sp modelId="{7ACFB74E-D90E-42F1-9387-90B7263C9B97}">
      <dsp:nvSpPr>
        <dsp:cNvPr id="0" name=""/>
        <dsp:cNvSpPr/>
      </dsp:nvSpPr>
      <dsp:spPr>
        <a:xfrm>
          <a:off x="0" y="2253600"/>
          <a:ext cx="9983060" cy="4867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Convention against Torture and Other Cruel, Inhuman or Degrading Treatment or Punishment (CAT)</a:t>
          </a:r>
          <a:endParaRPr lang="en-PH" sz="1800" kern="1200" dirty="0"/>
        </a:p>
      </dsp:txBody>
      <dsp:txXfrm>
        <a:off x="23760" y="2277360"/>
        <a:ext cx="9935540" cy="439200"/>
      </dsp:txXfrm>
    </dsp:sp>
    <dsp:sp modelId="{EE96529F-040E-4DEA-BF0E-5A24D93BC9CA}">
      <dsp:nvSpPr>
        <dsp:cNvPr id="0" name=""/>
        <dsp:cNvSpPr/>
      </dsp:nvSpPr>
      <dsp:spPr>
        <a:xfrm>
          <a:off x="0" y="2815200"/>
          <a:ext cx="9983060" cy="48672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Convention on the Rights of the Child (CRC)</a:t>
          </a:r>
          <a:endParaRPr lang="en-PH" sz="1800" kern="1200" dirty="0"/>
        </a:p>
      </dsp:txBody>
      <dsp:txXfrm>
        <a:off x="23760" y="2838960"/>
        <a:ext cx="9935540" cy="439200"/>
      </dsp:txXfrm>
    </dsp:sp>
    <dsp:sp modelId="{A9618DC8-CBCB-4310-A0B4-163342A2094A}">
      <dsp:nvSpPr>
        <dsp:cNvPr id="0" name=""/>
        <dsp:cNvSpPr/>
      </dsp:nvSpPr>
      <dsp:spPr>
        <a:xfrm>
          <a:off x="0" y="3376800"/>
          <a:ext cx="9983060"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Convention on the Rights of Persons with Disabilities (CRPD)</a:t>
          </a:r>
          <a:endParaRPr lang="en-PH" sz="1800" kern="1200" dirty="0"/>
        </a:p>
      </dsp:txBody>
      <dsp:txXfrm>
        <a:off x="23760" y="3400560"/>
        <a:ext cx="9935540" cy="4392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F7D453-23D8-4F44-B5F7-3CC2EA5890F3}">
      <dsp:nvSpPr>
        <dsp:cNvPr id="0" name=""/>
        <dsp:cNvSpPr/>
      </dsp:nvSpPr>
      <dsp:spPr>
        <a:xfrm>
          <a:off x="0" y="36031"/>
          <a:ext cx="9104245" cy="673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Reaffirming the government’s commitment to promoting awareness of human rights</a:t>
          </a:r>
          <a:endParaRPr lang="en-US" sz="1800" kern="1200" dirty="0"/>
        </a:p>
      </dsp:txBody>
      <dsp:txXfrm>
        <a:off x="32898" y="68929"/>
        <a:ext cx="9038449" cy="608124"/>
      </dsp:txXfrm>
    </dsp:sp>
    <dsp:sp modelId="{7C97288A-4722-4898-A109-EF617328AD04}">
      <dsp:nvSpPr>
        <dsp:cNvPr id="0" name=""/>
        <dsp:cNvSpPr/>
      </dsp:nvSpPr>
      <dsp:spPr>
        <a:xfrm>
          <a:off x="0" y="813631"/>
          <a:ext cx="9104245" cy="67392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Educating the community for a better understanding of human rights</a:t>
          </a:r>
          <a:endParaRPr lang="en-US" sz="1800" kern="1200" dirty="0"/>
        </a:p>
      </dsp:txBody>
      <dsp:txXfrm>
        <a:off x="32898" y="846529"/>
        <a:ext cx="9038449" cy="608124"/>
      </dsp:txXfrm>
    </dsp:sp>
    <dsp:sp modelId="{800D80DF-89FB-46C7-8EA5-656F403B74DF}">
      <dsp:nvSpPr>
        <dsp:cNvPr id="0" name=""/>
        <dsp:cNvSpPr/>
      </dsp:nvSpPr>
      <dsp:spPr>
        <a:xfrm>
          <a:off x="0" y="1591231"/>
          <a:ext cx="9104245" cy="673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Engaging with the international community to enhance the protection of human rights locally</a:t>
          </a:r>
          <a:endParaRPr lang="en-US" sz="1800" kern="1200" dirty="0"/>
        </a:p>
      </dsp:txBody>
      <dsp:txXfrm>
        <a:off x="32898" y="1624129"/>
        <a:ext cx="9038449" cy="608124"/>
      </dsp:txXfrm>
    </dsp:sp>
    <dsp:sp modelId="{47886C35-A06B-4A9D-B9AF-846D22258680}">
      <dsp:nvSpPr>
        <dsp:cNvPr id="0" name=""/>
        <dsp:cNvSpPr/>
      </dsp:nvSpPr>
      <dsp:spPr>
        <a:xfrm>
          <a:off x="0" y="2368831"/>
          <a:ext cx="9104245" cy="6739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Protecting human rights by establishing a committee on human rights</a:t>
          </a:r>
          <a:endParaRPr lang="en-US" sz="1800" kern="1200" dirty="0"/>
        </a:p>
      </dsp:txBody>
      <dsp:txXfrm>
        <a:off x="32898" y="2401729"/>
        <a:ext cx="9038449" cy="608124"/>
      </dsp:txXfrm>
    </dsp:sp>
    <dsp:sp modelId="{207631FD-9020-448F-9164-DF15D9023153}">
      <dsp:nvSpPr>
        <dsp:cNvPr id="0" name=""/>
        <dsp:cNvSpPr/>
      </dsp:nvSpPr>
      <dsp:spPr>
        <a:xfrm>
          <a:off x="0" y="3146431"/>
          <a:ext cx="9104245"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Respecting human rights through compliance review of legislations</a:t>
          </a:r>
          <a:endParaRPr lang="en-US" sz="1800" kern="1200" dirty="0"/>
        </a:p>
      </dsp:txBody>
      <dsp:txXfrm>
        <a:off x="32898" y="3179329"/>
        <a:ext cx="9038449" cy="60812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77ADDF-434C-48C4-AFFB-4F18BEC256BF}">
      <dsp:nvSpPr>
        <dsp:cNvPr id="0" name=""/>
        <dsp:cNvSpPr/>
      </dsp:nvSpPr>
      <dsp:spPr>
        <a:xfrm>
          <a:off x="0" y="0"/>
          <a:ext cx="10086975" cy="62946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Implement workplace policies and procedures to address barriers in the provision of services to clients</a:t>
          </a:r>
          <a:endParaRPr lang="en-US" sz="1800" kern="1200" dirty="0"/>
        </a:p>
      </dsp:txBody>
      <dsp:txXfrm>
        <a:off x="30728" y="30728"/>
        <a:ext cx="10025519" cy="568011"/>
      </dsp:txXfrm>
    </dsp:sp>
    <dsp:sp modelId="{3EF8AAA6-F921-4CDD-9C88-C924891DA8F4}">
      <dsp:nvSpPr>
        <dsp:cNvPr id="0" name=""/>
        <dsp:cNvSpPr/>
      </dsp:nvSpPr>
      <dsp:spPr>
        <a:xfrm>
          <a:off x="0" y="643356"/>
          <a:ext cx="10086975" cy="629467"/>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Pursue development opportunities on how to provide services based on human rights principles</a:t>
          </a:r>
          <a:endParaRPr lang="en-US" sz="1800" kern="1200" dirty="0"/>
        </a:p>
      </dsp:txBody>
      <dsp:txXfrm>
        <a:off x="30728" y="674084"/>
        <a:ext cx="10025519" cy="568011"/>
      </dsp:txXfrm>
    </dsp:sp>
    <dsp:sp modelId="{DAC70A20-8A9F-4918-BDB8-61563F65F478}">
      <dsp:nvSpPr>
        <dsp:cNvPr id="0" name=""/>
        <dsp:cNvSpPr/>
      </dsp:nvSpPr>
      <dsp:spPr>
        <a:xfrm>
          <a:off x="0" y="1285466"/>
          <a:ext cx="10086975" cy="62946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Plan and provide support in consideration of the individual needs and preferences of clients</a:t>
          </a:r>
          <a:endParaRPr lang="en-US" sz="1800" kern="1200" dirty="0"/>
        </a:p>
      </dsp:txBody>
      <dsp:txXfrm>
        <a:off x="30728" y="1316194"/>
        <a:ext cx="10025519" cy="568011"/>
      </dsp:txXfrm>
    </dsp:sp>
    <dsp:sp modelId="{3F86763E-8B0B-4102-A151-60904224E4F6}">
      <dsp:nvSpPr>
        <dsp:cNvPr id="0" name=""/>
        <dsp:cNvSpPr/>
      </dsp:nvSpPr>
      <dsp:spPr>
        <a:xfrm>
          <a:off x="0" y="1927575"/>
          <a:ext cx="10086975" cy="629467"/>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Get the opinion of clients and work with them to ensure that their needs are addressed</a:t>
          </a:r>
          <a:endParaRPr lang="en-US" sz="1800" kern="1200" dirty="0"/>
        </a:p>
      </dsp:txBody>
      <dsp:txXfrm>
        <a:off x="30728" y="1958303"/>
        <a:ext cx="10025519" cy="568011"/>
      </dsp:txXfrm>
    </dsp:sp>
    <dsp:sp modelId="{A8A2C325-52CC-443A-9894-FA138BD01557}">
      <dsp:nvSpPr>
        <dsp:cNvPr id="0" name=""/>
        <dsp:cNvSpPr/>
      </dsp:nvSpPr>
      <dsp:spPr>
        <a:xfrm>
          <a:off x="0" y="2569685"/>
          <a:ext cx="10086975" cy="62946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Evaluate how you and other workers interact with clients to ensure that the rights of clients are respected and upheld</a:t>
          </a:r>
          <a:endParaRPr lang="en-US" sz="1800" kern="1200" dirty="0"/>
        </a:p>
      </dsp:txBody>
      <dsp:txXfrm>
        <a:off x="30728" y="2600413"/>
        <a:ext cx="10025519" cy="56801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8E9D0-3D3E-492C-8CE9-6B05E1FAE00E}">
      <dsp:nvSpPr>
        <dsp:cNvPr id="0" name=""/>
        <dsp:cNvSpPr/>
      </dsp:nvSpPr>
      <dsp:spPr>
        <a:xfrm>
          <a:off x="2428" y="655257"/>
          <a:ext cx="1926398" cy="1155838"/>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000"/>
            <a:buFont typeface="Wingdings" panose="05000000000000000000" pitchFamily="2" charset="2"/>
            <a:buNone/>
          </a:pPr>
          <a:r>
            <a:rPr lang="en-PH" sz="2200" kern="1200" dirty="0">
              <a:solidFill>
                <a:sysClr val="window" lastClr="FFFFFF"/>
              </a:solidFill>
              <a:latin typeface="Calibri"/>
              <a:ea typeface="+mn-ea"/>
              <a:cs typeface="+mn-cs"/>
            </a:rPr>
            <a:t>Age Discrimination Act 2004</a:t>
          </a:r>
        </a:p>
      </dsp:txBody>
      <dsp:txXfrm>
        <a:off x="2428" y="655257"/>
        <a:ext cx="1926398" cy="1155838"/>
      </dsp:txXfrm>
    </dsp:sp>
    <dsp:sp modelId="{890E73B7-7D9E-4E60-B86E-96AEE8AC9308}">
      <dsp:nvSpPr>
        <dsp:cNvPr id="0" name=""/>
        <dsp:cNvSpPr/>
      </dsp:nvSpPr>
      <dsp:spPr>
        <a:xfrm>
          <a:off x="2121466" y="655257"/>
          <a:ext cx="1926398" cy="1155838"/>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000"/>
            <a:buFont typeface="Wingdings" panose="05000000000000000000" pitchFamily="2" charset="2"/>
            <a:buNone/>
          </a:pPr>
          <a:r>
            <a:rPr lang="en-PH" sz="2200" kern="1200" dirty="0">
              <a:solidFill>
                <a:sysClr val="window" lastClr="FFFFFF"/>
              </a:solidFill>
              <a:latin typeface="Calibri"/>
              <a:ea typeface="+mn-ea"/>
              <a:cs typeface="+mn-cs"/>
            </a:rPr>
            <a:t>Disability Discrimination Act 1992</a:t>
          </a:r>
        </a:p>
      </dsp:txBody>
      <dsp:txXfrm>
        <a:off x="2121466" y="655257"/>
        <a:ext cx="1926398" cy="1155838"/>
      </dsp:txXfrm>
    </dsp:sp>
    <dsp:sp modelId="{AEF8BEA2-0FD7-4845-B3F3-D46F89A2D70B}">
      <dsp:nvSpPr>
        <dsp:cNvPr id="0" name=""/>
        <dsp:cNvSpPr/>
      </dsp:nvSpPr>
      <dsp:spPr>
        <a:xfrm>
          <a:off x="4240504" y="655257"/>
          <a:ext cx="1926398" cy="1155838"/>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000"/>
            <a:buFont typeface="Wingdings" panose="05000000000000000000" pitchFamily="2" charset="2"/>
            <a:buNone/>
          </a:pPr>
          <a:r>
            <a:rPr lang="en-PH" sz="2200" kern="1200" dirty="0">
              <a:solidFill>
                <a:sysClr val="window" lastClr="FFFFFF"/>
              </a:solidFill>
              <a:latin typeface="Calibri"/>
              <a:ea typeface="+mn-ea"/>
              <a:cs typeface="+mn-cs"/>
            </a:rPr>
            <a:t>Racial Discrimination Act 1975</a:t>
          </a:r>
        </a:p>
      </dsp:txBody>
      <dsp:txXfrm>
        <a:off x="4240504" y="655257"/>
        <a:ext cx="1926398" cy="1155838"/>
      </dsp:txXfrm>
    </dsp:sp>
    <dsp:sp modelId="{D9918888-D180-46EB-8B17-D436B1B134C5}">
      <dsp:nvSpPr>
        <dsp:cNvPr id="0" name=""/>
        <dsp:cNvSpPr/>
      </dsp:nvSpPr>
      <dsp:spPr>
        <a:xfrm>
          <a:off x="6359542" y="655257"/>
          <a:ext cx="1926398" cy="1155838"/>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000"/>
            <a:buFont typeface="Wingdings" panose="05000000000000000000" pitchFamily="2" charset="2"/>
            <a:buNone/>
          </a:pPr>
          <a:r>
            <a:rPr lang="en-PH" sz="2200" kern="1200" dirty="0">
              <a:solidFill>
                <a:sysClr val="window" lastClr="FFFFFF"/>
              </a:solidFill>
              <a:latin typeface="Calibri"/>
              <a:ea typeface="+mn-ea"/>
              <a:cs typeface="+mn-cs"/>
            </a:rPr>
            <a:t>Sex Discrimination Act 1984</a:t>
          </a:r>
        </a:p>
      </dsp:txBody>
      <dsp:txXfrm>
        <a:off x="6359542" y="655257"/>
        <a:ext cx="1926398" cy="1155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04BDE-FF1D-49D1-9C9B-E83DA4E82445}">
      <dsp:nvSpPr>
        <dsp:cNvPr id="0" name=""/>
        <dsp:cNvSpPr/>
      </dsp:nvSpPr>
      <dsp:spPr>
        <a:xfrm>
          <a:off x="0" y="8888"/>
          <a:ext cx="10072915" cy="486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Cultural Sensitivity</a:t>
          </a:r>
        </a:p>
      </dsp:txBody>
      <dsp:txXfrm>
        <a:off x="23760" y="32648"/>
        <a:ext cx="10025395" cy="439200"/>
      </dsp:txXfrm>
    </dsp:sp>
    <dsp:sp modelId="{F072E092-AFB9-42B6-8BDF-6EBD90567686}">
      <dsp:nvSpPr>
        <dsp:cNvPr id="0" name=""/>
        <dsp:cNvSpPr/>
      </dsp:nvSpPr>
      <dsp:spPr>
        <a:xfrm>
          <a:off x="0" y="495608"/>
          <a:ext cx="10072915"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81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lumMod val="75000"/>
                  <a:lumOff val="25000"/>
                </a:schemeClr>
              </a:solidFill>
            </a:rPr>
            <a:t>It enables an individual to reflect on how their culture, worldview and actions impact others.</a:t>
          </a:r>
          <a:endParaRPr lang="en-PH" sz="2000" kern="1200" dirty="0">
            <a:solidFill>
              <a:schemeClr val="tx1">
                <a:lumMod val="75000"/>
                <a:lumOff val="25000"/>
              </a:schemeClr>
            </a:solidFill>
          </a:endParaRPr>
        </a:p>
      </dsp:txBody>
      <dsp:txXfrm>
        <a:off x="0" y="495608"/>
        <a:ext cx="10072915" cy="618930"/>
      </dsp:txXfrm>
    </dsp:sp>
    <dsp:sp modelId="{0D18590E-B7FE-4764-9433-7A883BE8A392}">
      <dsp:nvSpPr>
        <dsp:cNvPr id="0" name=""/>
        <dsp:cNvSpPr/>
      </dsp:nvSpPr>
      <dsp:spPr>
        <a:xfrm>
          <a:off x="0" y="1114538"/>
          <a:ext cx="10072915"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Cultural Awareness</a:t>
          </a:r>
        </a:p>
      </dsp:txBody>
      <dsp:txXfrm>
        <a:off x="23760" y="1138298"/>
        <a:ext cx="10025395" cy="439200"/>
      </dsp:txXfrm>
    </dsp:sp>
    <dsp:sp modelId="{B8B5B725-BD89-4750-89E5-1965869271DF}">
      <dsp:nvSpPr>
        <dsp:cNvPr id="0" name=""/>
        <dsp:cNvSpPr/>
      </dsp:nvSpPr>
      <dsp:spPr>
        <a:xfrm>
          <a:off x="0" y="1601258"/>
          <a:ext cx="10072915"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81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lumMod val="75000"/>
                  <a:lumOff val="25000"/>
                </a:schemeClr>
              </a:solidFill>
            </a:rPr>
            <a:t>It is a person’s understanding of the differences between oneself and people from other countries or backgrounds.</a:t>
          </a:r>
          <a:endParaRPr lang="en-PH" sz="2000" kern="1200" dirty="0">
            <a:solidFill>
              <a:schemeClr val="tx1">
                <a:lumMod val="75000"/>
                <a:lumOff val="25000"/>
              </a:schemeClr>
            </a:solidFill>
          </a:endParaRPr>
        </a:p>
      </dsp:txBody>
      <dsp:txXfrm>
        <a:off x="0" y="1601258"/>
        <a:ext cx="10072915" cy="61893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B22A3-8BA9-4550-B2DC-FAA39C1C132F}">
      <dsp:nvSpPr>
        <dsp:cNvPr id="0" name=""/>
        <dsp:cNvSpPr/>
      </dsp:nvSpPr>
      <dsp:spPr>
        <a:xfrm>
          <a:off x="3321" y="446136"/>
          <a:ext cx="1798276" cy="107896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latin typeface="Calibri"/>
              <a:ea typeface="+mn-ea"/>
              <a:cs typeface="+mn-cs"/>
            </a:rPr>
            <a:t>Freedom of association</a:t>
          </a:r>
          <a:endParaRPr lang="en-PH" sz="2000" kern="1200" dirty="0">
            <a:latin typeface="Calibri"/>
            <a:ea typeface="+mn-ea"/>
            <a:cs typeface="+mn-cs"/>
          </a:endParaRPr>
        </a:p>
      </dsp:txBody>
      <dsp:txXfrm>
        <a:off x="55992" y="498807"/>
        <a:ext cx="1692934" cy="973623"/>
      </dsp:txXfrm>
    </dsp:sp>
    <dsp:sp modelId="{E1C08FA6-6F56-4FDF-8B53-C10DBEA91E2A}">
      <dsp:nvSpPr>
        <dsp:cNvPr id="0" name=""/>
        <dsp:cNvSpPr/>
      </dsp:nvSpPr>
      <dsp:spPr>
        <a:xfrm>
          <a:off x="1981425" y="446136"/>
          <a:ext cx="1798276" cy="107896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a:latin typeface="Calibri"/>
              <a:ea typeface="+mn-ea"/>
              <a:cs typeface="+mn-cs"/>
            </a:rPr>
            <a:t>Collective bargaining</a:t>
          </a:r>
          <a:endParaRPr lang="en-PH" sz="2000" kern="1200">
            <a:latin typeface="Calibri"/>
            <a:ea typeface="+mn-ea"/>
            <a:cs typeface="+mn-cs"/>
          </a:endParaRPr>
        </a:p>
      </dsp:txBody>
      <dsp:txXfrm>
        <a:off x="2034096" y="498807"/>
        <a:ext cx="1692934" cy="973623"/>
      </dsp:txXfrm>
    </dsp:sp>
    <dsp:sp modelId="{ED4F1F4D-F01B-4E7D-9968-87CFEF518A3F}">
      <dsp:nvSpPr>
        <dsp:cNvPr id="0" name=""/>
        <dsp:cNvSpPr/>
      </dsp:nvSpPr>
      <dsp:spPr>
        <a:xfrm>
          <a:off x="3959529" y="446136"/>
          <a:ext cx="1798276" cy="107896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a:latin typeface="Calibri"/>
              <a:ea typeface="+mn-ea"/>
              <a:cs typeface="+mn-cs"/>
            </a:rPr>
            <a:t>Forced or compulsory labour</a:t>
          </a:r>
          <a:endParaRPr lang="en-PH" sz="2000" kern="1200">
            <a:latin typeface="Calibri"/>
            <a:ea typeface="+mn-ea"/>
            <a:cs typeface="+mn-cs"/>
          </a:endParaRPr>
        </a:p>
      </dsp:txBody>
      <dsp:txXfrm>
        <a:off x="4012200" y="498807"/>
        <a:ext cx="1692934" cy="973623"/>
      </dsp:txXfrm>
    </dsp:sp>
    <dsp:sp modelId="{7FC899B8-3039-4EF9-BA33-1CDE9FEB7DBA}">
      <dsp:nvSpPr>
        <dsp:cNvPr id="0" name=""/>
        <dsp:cNvSpPr/>
      </dsp:nvSpPr>
      <dsp:spPr>
        <a:xfrm>
          <a:off x="5937633" y="446136"/>
          <a:ext cx="1798276" cy="107896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latin typeface="Calibri"/>
              <a:ea typeface="+mn-ea"/>
              <a:cs typeface="+mn-cs"/>
            </a:rPr>
            <a:t>Work equality</a:t>
          </a:r>
          <a:endParaRPr lang="en-PH" sz="2000" kern="1200" dirty="0">
            <a:latin typeface="Calibri"/>
            <a:ea typeface="+mn-ea"/>
            <a:cs typeface="+mn-cs"/>
          </a:endParaRPr>
        </a:p>
      </dsp:txBody>
      <dsp:txXfrm>
        <a:off x="5990304" y="498807"/>
        <a:ext cx="1692934" cy="973623"/>
      </dsp:txXfrm>
    </dsp:sp>
    <dsp:sp modelId="{742741C7-AA3F-4767-A750-0EC0D00AA3BB}">
      <dsp:nvSpPr>
        <dsp:cNvPr id="0" name=""/>
        <dsp:cNvSpPr/>
      </dsp:nvSpPr>
      <dsp:spPr>
        <a:xfrm>
          <a:off x="7915737" y="446136"/>
          <a:ext cx="1798276" cy="107896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a:latin typeface="Calibri"/>
              <a:ea typeface="+mn-ea"/>
              <a:cs typeface="+mn-cs"/>
            </a:rPr>
            <a:t>Protection of child workers</a:t>
          </a:r>
          <a:endParaRPr lang="en-PH" sz="2000" kern="1200">
            <a:latin typeface="Calibri"/>
            <a:ea typeface="+mn-ea"/>
            <a:cs typeface="+mn-cs"/>
          </a:endParaRPr>
        </a:p>
      </dsp:txBody>
      <dsp:txXfrm>
        <a:off x="7968408" y="498807"/>
        <a:ext cx="1692934" cy="9736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84233-C3E2-4F86-9F99-671DC9B23591}">
      <dsp:nvSpPr>
        <dsp:cNvPr id="0" name=""/>
        <dsp:cNvSpPr/>
      </dsp:nvSpPr>
      <dsp:spPr>
        <a:xfrm>
          <a:off x="539157" y="205"/>
          <a:ext cx="2103114" cy="1192410"/>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200"/>
            <a:buFont typeface="Wingdings" panose="05000000000000000000" pitchFamily="2" charset="2"/>
            <a:buNone/>
          </a:pPr>
          <a:r>
            <a:rPr lang="en-AU" sz="2200" kern="1200" dirty="0">
              <a:solidFill>
                <a:sysClr val="window" lastClr="FFFFFF"/>
              </a:solidFill>
              <a:latin typeface="Calibri"/>
              <a:ea typeface="+mn-ea"/>
              <a:cs typeface="+mn-cs"/>
            </a:rPr>
            <a:t>General protections</a:t>
          </a:r>
          <a:endParaRPr lang="en-US" sz="2200" kern="1200" dirty="0">
            <a:solidFill>
              <a:sysClr val="window" lastClr="FFFFFF"/>
            </a:solidFill>
            <a:latin typeface="Calibri"/>
            <a:ea typeface="+mn-ea"/>
            <a:cs typeface="+mn-cs"/>
          </a:endParaRPr>
        </a:p>
      </dsp:txBody>
      <dsp:txXfrm>
        <a:off x="539157" y="205"/>
        <a:ext cx="2103114" cy="1192410"/>
      </dsp:txXfrm>
    </dsp:sp>
    <dsp:sp modelId="{128FDC04-EB51-4D85-8B46-9FC539ED273A}">
      <dsp:nvSpPr>
        <dsp:cNvPr id="0" name=""/>
        <dsp:cNvSpPr/>
      </dsp:nvSpPr>
      <dsp:spPr>
        <a:xfrm>
          <a:off x="2841006" y="205"/>
          <a:ext cx="2103114" cy="1192410"/>
        </a:xfrm>
        <a:prstGeom prst="rect">
          <a:avLst/>
        </a:prstGeom>
        <a:solidFill>
          <a:srgbClr val="5B9BD5">
            <a:hueOff val="-1126424"/>
            <a:satOff val="-2903"/>
            <a:lumOff val="-196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200"/>
            <a:buFont typeface="Wingdings" panose="05000000000000000000" pitchFamily="2" charset="2"/>
            <a:buNone/>
          </a:pPr>
          <a:r>
            <a:rPr lang="en-AU" sz="2200" kern="1200" dirty="0">
              <a:solidFill>
                <a:sysClr val="window" lastClr="FFFFFF"/>
              </a:solidFill>
              <a:latin typeface="Calibri"/>
              <a:ea typeface="+mn-ea"/>
              <a:cs typeface="+mn-cs"/>
            </a:rPr>
            <a:t>Unfair dismissal</a:t>
          </a:r>
          <a:endParaRPr lang="en-US" sz="2200" kern="1200" dirty="0">
            <a:solidFill>
              <a:sysClr val="window" lastClr="FFFFFF"/>
            </a:solidFill>
            <a:latin typeface="Calibri"/>
            <a:ea typeface="+mn-ea"/>
            <a:cs typeface="+mn-cs"/>
          </a:endParaRPr>
        </a:p>
      </dsp:txBody>
      <dsp:txXfrm>
        <a:off x="2841006" y="205"/>
        <a:ext cx="2103114" cy="1192410"/>
      </dsp:txXfrm>
    </dsp:sp>
    <dsp:sp modelId="{BBF1FB56-38F5-4B3E-8F8A-DB40644DA671}">
      <dsp:nvSpPr>
        <dsp:cNvPr id="0" name=""/>
        <dsp:cNvSpPr/>
      </dsp:nvSpPr>
      <dsp:spPr>
        <a:xfrm>
          <a:off x="5142856" y="205"/>
          <a:ext cx="2103114" cy="1192410"/>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200"/>
            <a:buFont typeface="Wingdings" panose="05000000000000000000" pitchFamily="2" charset="2"/>
            <a:buNone/>
          </a:pPr>
          <a:r>
            <a:rPr lang="en-AU" sz="2200" kern="1200" dirty="0">
              <a:solidFill>
                <a:sysClr val="window" lastClr="FFFFFF"/>
              </a:solidFill>
              <a:latin typeface="Calibri"/>
              <a:ea typeface="+mn-ea"/>
              <a:cs typeface="+mn-cs"/>
            </a:rPr>
            <a:t>Industrial action</a:t>
          </a:r>
          <a:endParaRPr lang="en-US" sz="2200" kern="1200" dirty="0">
            <a:solidFill>
              <a:sysClr val="window" lastClr="FFFFFF"/>
            </a:solidFill>
            <a:latin typeface="Calibri"/>
            <a:ea typeface="+mn-ea"/>
            <a:cs typeface="+mn-cs"/>
          </a:endParaRPr>
        </a:p>
      </dsp:txBody>
      <dsp:txXfrm>
        <a:off x="5142856" y="205"/>
        <a:ext cx="2103114" cy="1192410"/>
      </dsp:txXfrm>
    </dsp:sp>
    <dsp:sp modelId="{41820030-668B-41AE-A441-DCB09D36A602}">
      <dsp:nvSpPr>
        <dsp:cNvPr id="0" name=""/>
        <dsp:cNvSpPr/>
      </dsp:nvSpPr>
      <dsp:spPr>
        <a:xfrm>
          <a:off x="7444706" y="205"/>
          <a:ext cx="2103114" cy="1192410"/>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200"/>
            <a:buFont typeface="Wingdings" panose="05000000000000000000" pitchFamily="2" charset="2"/>
            <a:buNone/>
          </a:pPr>
          <a:r>
            <a:rPr lang="en-AU" sz="2200" kern="1200" dirty="0">
              <a:solidFill>
                <a:sysClr val="window" lastClr="FFFFFF"/>
              </a:solidFill>
              <a:latin typeface="Calibri"/>
              <a:ea typeface="+mn-ea"/>
              <a:cs typeface="+mn-cs"/>
            </a:rPr>
            <a:t>Right of entry</a:t>
          </a:r>
          <a:endParaRPr lang="en-US" sz="2200" kern="1200" dirty="0">
            <a:solidFill>
              <a:sysClr val="window" lastClr="FFFFFF"/>
            </a:solidFill>
            <a:latin typeface="Calibri"/>
            <a:ea typeface="+mn-ea"/>
            <a:cs typeface="+mn-cs"/>
          </a:endParaRPr>
        </a:p>
      </dsp:txBody>
      <dsp:txXfrm>
        <a:off x="7444706" y="205"/>
        <a:ext cx="2103114" cy="1192410"/>
      </dsp:txXfrm>
    </dsp:sp>
    <dsp:sp modelId="{26ABA4A7-2CEF-42E1-B8B5-821B64FDB865}">
      <dsp:nvSpPr>
        <dsp:cNvPr id="0" name=""/>
        <dsp:cNvSpPr/>
      </dsp:nvSpPr>
      <dsp:spPr>
        <a:xfrm>
          <a:off x="1690081" y="1391351"/>
          <a:ext cx="2103114" cy="1192410"/>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200"/>
            <a:buFont typeface="Wingdings" panose="05000000000000000000" pitchFamily="2" charset="2"/>
            <a:buNone/>
          </a:pPr>
          <a:r>
            <a:rPr lang="en-AU" sz="2200" kern="1200" dirty="0">
              <a:solidFill>
                <a:sysClr val="window" lastClr="FFFFFF"/>
              </a:solidFill>
              <a:latin typeface="Calibri"/>
              <a:ea typeface="+mn-ea"/>
              <a:cs typeface="+mn-cs"/>
            </a:rPr>
            <a:t>Stand down</a:t>
          </a:r>
          <a:endParaRPr lang="en-US" sz="2200" kern="1200" dirty="0">
            <a:solidFill>
              <a:sysClr val="window" lastClr="FFFFFF"/>
            </a:solidFill>
            <a:latin typeface="Calibri"/>
            <a:ea typeface="+mn-ea"/>
            <a:cs typeface="+mn-cs"/>
          </a:endParaRPr>
        </a:p>
      </dsp:txBody>
      <dsp:txXfrm>
        <a:off x="1690081" y="1391351"/>
        <a:ext cx="2103114" cy="1192410"/>
      </dsp:txXfrm>
    </dsp:sp>
    <dsp:sp modelId="{16663BD6-D4BD-4D47-BED3-8C65029AFAD4}">
      <dsp:nvSpPr>
        <dsp:cNvPr id="0" name=""/>
        <dsp:cNvSpPr/>
      </dsp:nvSpPr>
      <dsp:spPr>
        <a:xfrm>
          <a:off x="3991931" y="1391351"/>
          <a:ext cx="2103114" cy="1192410"/>
        </a:xfrm>
        <a:prstGeom prst="rect">
          <a:avLst/>
        </a:prstGeom>
        <a:solidFill>
          <a:srgbClr val="5B9BD5">
            <a:hueOff val="-5632119"/>
            <a:satOff val="-14516"/>
            <a:lumOff val="-980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200"/>
            <a:buFont typeface="Wingdings" panose="05000000000000000000" pitchFamily="2" charset="2"/>
            <a:buNone/>
          </a:pPr>
          <a:r>
            <a:rPr lang="en-AU" sz="2200" kern="1200" dirty="0">
              <a:solidFill>
                <a:sysClr val="window" lastClr="FFFFFF"/>
              </a:solidFill>
              <a:latin typeface="Calibri"/>
              <a:ea typeface="+mn-ea"/>
              <a:cs typeface="+mn-cs"/>
            </a:rPr>
            <a:t>Other rights and responsibilities</a:t>
          </a:r>
          <a:endParaRPr lang="en-US" sz="2200" kern="1200" dirty="0">
            <a:solidFill>
              <a:sysClr val="window" lastClr="FFFFFF"/>
            </a:solidFill>
            <a:latin typeface="Calibri"/>
            <a:ea typeface="+mn-ea"/>
            <a:cs typeface="+mn-cs"/>
          </a:endParaRPr>
        </a:p>
      </dsp:txBody>
      <dsp:txXfrm>
        <a:off x="3991931" y="1391351"/>
        <a:ext cx="2103114" cy="1192410"/>
      </dsp:txXfrm>
    </dsp:sp>
    <dsp:sp modelId="{6508FDBB-8F4C-4E68-B485-D79CBF20B679}">
      <dsp:nvSpPr>
        <dsp:cNvPr id="0" name=""/>
        <dsp:cNvSpPr/>
      </dsp:nvSpPr>
      <dsp:spPr>
        <a:xfrm>
          <a:off x="6293781" y="1391351"/>
          <a:ext cx="2103114" cy="1192410"/>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SzPts val="1200"/>
            <a:buFont typeface="Wingdings" panose="05000000000000000000" pitchFamily="2" charset="2"/>
            <a:buNone/>
          </a:pPr>
          <a:r>
            <a:rPr lang="en-AU" sz="2200" kern="1200" dirty="0">
              <a:solidFill>
                <a:sysClr val="window" lastClr="FFFFFF"/>
              </a:solidFill>
              <a:latin typeface="Calibri"/>
              <a:ea typeface="+mn-ea"/>
              <a:cs typeface="+mn-cs"/>
            </a:rPr>
            <a:t>Corrupting benefits</a:t>
          </a:r>
          <a:endParaRPr lang="en-US" sz="2200" kern="1200" dirty="0">
            <a:solidFill>
              <a:sysClr val="window" lastClr="FFFFFF"/>
            </a:solidFill>
            <a:latin typeface="Calibri"/>
            <a:ea typeface="+mn-ea"/>
            <a:cs typeface="+mn-cs"/>
          </a:endParaRPr>
        </a:p>
      </dsp:txBody>
      <dsp:txXfrm>
        <a:off x="6293781" y="1391351"/>
        <a:ext cx="2103114" cy="11924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3DDFA-8DC6-4284-9A07-DF6516013F73}">
      <dsp:nvSpPr>
        <dsp:cNvPr id="0" name=""/>
        <dsp:cNvSpPr/>
      </dsp:nvSpPr>
      <dsp:spPr>
        <a:xfrm>
          <a:off x="0" y="40622"/>
          <a:ext cx="10086975" cy="46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Have I read through the different sources of legal and ethical considerations that apply to my line of work?</a:t>
          </a:r>
          <a:endParaRPr lang="en-PH" sz="1800" kern="1200" dirty="0"/>
        </a:p>
      </dsp:txBody>
      <dsp:txXfrm>
        <a:off x="22846" y="63468"/>
        <a:ext cx="10041283" cy="422308"/>
      </dsp:txXfrm>
    </dsp:sp>
    <dsp:sp modelId="{5945805F-76BD-44DD-B82D-4B8E9BEF139A}">
      <dsp:nvSpPr>
        <dsp:cNvPr id="0" name=""/>
        <dsp:cNvSpPr/>
      </dsp:nvSpPr>
      <dsp:spPr>
        <a:xfrm>
          <a:off x="0" y="580623"/>
          <a:ext cx="10086975" cy="46800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Do I use practices that are aligned with these legal and ethical considerations?</a:t>
          </a:r>
          <a:endParaRPr lang="en-PH" sz="1800" kern="1200" dirty="0"/>
        </a:p>
      </dsp:txBody>
      <dsp:txXfrm>
        <a:off x="22846" y="603469"/>
        <a:ext cx="10041283" cy="422308"/>
      </dsp:txXfrm>
    </dsp:sp>
    <dsp:sp modelId="{F6FC247E-CBBC-4FB2-B0F1-695A35226A69}">
      <dsp:nvSpPr>
        <dsp:cNvPr id="0" name=""/>
        <dsp:cNvSpPr/>
      </dsp:nvSpPr>
      <dsp:spPr>
        <a:xfrm>
          <a:off x="0" y="1120623"/>
          <a:ext cx="10086975" cy="4680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Am I capable of performing all of my responsibilities as a worker?</a:t>
          </a:r>
          <a:endParaRPr lang="en-PH" sz="1800" kern="1200" dirty="0"/>
        </a:p>
      </dsp:txBody>
      <dsp:txXfrm>
        <a:off x="22846" y="1143469"/>
        <a:ext cx="10041283" cy="422308"/>
      </dsp:txXfrm>
    </dsp:sp>
    <dsp:sp modelId="{BAABE5F3-E7F0-46D4-8731-9EB7315E911C}">
      <dsp:nvSpPr>
        <dsp:cNvPr id="0" name=""/>
        <dsp:cNvSpPr/>
      </dsp:nvSpPr>
      <dsp:spPr>
        <a:xfrm>
          <a:off x="0" y="1660623"/>
          <a:ext cx="10086975" cy="4680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Am I aware of my rights and what to do when these rights are not upheld or met in the workplace?</a:t>
          </a:r>
          <a:endParaRPr lang="en-PH" sz="1800" kern="1200" dirty="0"/>
        </a:p>
      </dsp:txBody>
      <dsp:txXfrm>
        <a:off x="22846" y="1683469"/>
        <a:ext cx="10041283" cy="422308"/>
      </dsp:txXfrm>
    </dsp:sp>
    <dsp:sp modelId="{7C374284-8E75-49A0-A6E4-7A00AB827648}">
      <dsp:nvSpPr>
        <dsp:cNvPr id="0" name=""/>
        <dsp:cNvSpPr/>
      </dsp:nvSpPr>
      <dsp:spPr>
        <a:xfrm>
          <a:off x="0" y="2200623"/>
          <a:ext cx="10086975" cy="4680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When talking to a worker, employer or client, can I satisfactorily explain their rights and responsibilities?</a:t>
          </a:r>
          <a:endParaRPr lang="en-PH" sz="1800" kern="1200" dirty="0"/>
        </a:p>
      </dsp:txBody>
      <dsp:txXfrm>
        <a:off x="22846" y="2223469"/>
        <a:ext cx="10041283" cy="422308"/>
      </dsp:txXfrm>
    </dsp:sp>
    <dsp:sp modelId="{53B0F422-B127-4BB3-9D91-D5D3D380DC9F}">
      <dsp:nvSpPr>
        <dsp:cNvPr id="0" name=""/>
        <dsp:cNvSpPr/>
      </dsp:nvSpPr>
      <dsp:spPr>
        <a:xfrm>
          <a:off x="0" y="2740623"/>
          <a:ext cx="10086975" cy="46800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Am I capable of doing the right thing, given any situation?</a:t>
          </a:r>
          <a:endParaRPr lang="en-PH" sz="1800" kern="1200" dirty="0"/>
        </a:p>
      </dsp:txBody>
      <dsp:txXfrm>
        <a:off x="22846" y="2763469"/>
        <a:ext cx="10041283" cy="422308"/>
      </dsp:txXfrm>
    </dsp:sp>
    <dsp:sp modelId="{B990B7BB-5BC6-43FD-BAE6-12BD57232AC7}">
      <dsp:nvSpPr>
        <dsp:cNvPr id="0" name=""/>
        <dsp:cNvSpPr/>
      </dsp:nvSpPr>
      <dsp:spPr>
        <a:xfrm>
          <a:off x="0" y="3280623"/>
          <a:ext cx="10086975" cy="468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Am I ready to contribute to an inclusive workplace?</a:t>
          </a:r>
          <a:endParaRPr lang="en-PH" sz="1800" kern="1200" dirty="0"/>
        </a:p>
      </dsp:txBody>
      <dsp:txXfrm>
        <a:off x="22846" y="3303469"/>
        <a:ext cx="10041283" cy="42230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1F814-FFCC-45AE-8D6A-9830B4FAD2B7}">
      <dsp:nvSpPr>
        <dsp:cNvPr id="0" name=""/>
        <dsp:cNvSpPr/>
      </dsp:nvSpPr>
      <dsp:spPr>
        <a:xfrm>
          <a:off x="3605" y="595752"/>
          <a:ext cx="1952067" cy="117124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Have a realistic goal</a:t>
          </a:r>
          <a:endParaRPr lang="en-PH" sz="2200" kern="1200" dirty="0"/>
        </a:p>
      </dsp:txBody>
      <dsp:txXfrm>
        <a:off x="3605" y="595752"/>
        <a:ext cx="1952067" cy="1171240"/>
      </dsp:txXfrm>
    </dsp:sp>
    <dsp:sp modelId="{EB610F0B-11F5-473A-BC09-6CB64F01DA29}">
      <dsp:nvSpPr>
        <dsp:cNvPr id="0" name=""/>
        <dsp:cNvSpPr/>
      </dsp:nvSpPr>
      <dsp:spPr>
        <a:xfrm>
          <a:off x="2150879" y="595752"/>
          <a:ext cx="1952067" cy="1171240"/>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Tap into existing resources</a:t>
          </a:r>
          <a:endParaRPr lang="en-PH" sz="2200" kern="1200" dirty="0"/>
        </a:p>
      </dsp:txBody>
      <dsp:txXfrm>
        <a:off x="2150879" y="595752"/>
        <a:ext cx="1952067" cy="1171240"/>
      </dsp:txXfrm>
    </dsp:sp>
    <dsp:sp modelId="{EB92940B-3731-40D4-AD8A-9F6D92C04405}">
      <dsp:nvSpPr>
        <dsp:cNvPr id="0" name=""/>
        <dsp:cNvSpPr/>
      </dsp:nvSpPr>
      <dsp:spPr>
        <a:xfrm>
          <a:off x="4298153" y="595752"/>
          <a:ext cx="1952067" cy="117124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Progress is key</a:t>
          </a:r>
        </a:p>
      </dsp:txBody>
      <dsp:txXfrm>
        <a:off x="4298153" y="595752"/>
        <a:ext cx="1952067" cy="1171240"/>
      </dsp:txXfrm>
    </dsp:sp>
    <dsp:sp modelId="{BF3B12AA-EEC7-4EBC-96B2-D09073D24A02}">
      <dsp:nvSpPr>
        <dsp:cNvPr id="0" name=""/>
        <dsp:cNvSpPr/>
      </dsp:nvSpPr>
      <dsp:spPr>
        <a:xfrm>
          <a:off x="6445427" y="595752"/>
          <a:ext cx="1952067" cy="1171240"/>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Be yourself</a:t>
          </a:r>
        </a:p>
      </dsp:txBody>
      <dsp:txXfrm>
        <a:off x="6445427" y="595752"/>
        <a:ext cx="1952067" cy="1171240"/>
      </dsp:txXfrm>
    </dsp:sp>
    <dsp:sp modelId="{46E39290-03C1-463F-8165-68102F3CCB8A}">
      <dsp:nvSpPr>
        <dsp:cNvPr id="0" name=""/>
        <dsp:cNvSpPr/>
      </dsp:nvSpPr>
      <dsp:spPr>
        <a:xfrm>
          <a:off x="8592701" y="595752"/>
          <a:ext cx="1952067" cy="117124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Have discipline</a:t>
          </a:r>
        </a:p>
      </dsp:txBody>
      <dsp:txXfrm>
        <a:off x="8592701" y="595752"/>
        <a:ext cx="1952067" cy="11712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3F80A-F61C-47C7-B45A-74A12C9AC0C0}">
      <dsp:nvSpPr>
        <dsp:cNvPr id="0" name=""/>
        <dsp:cNvSpPr/>
      </dsp:nvSpPr>
      <dsp:spPr>
        <a:xfrm>
          <a:off x="0" y="1865"/>
          <a:ext cx="10086975" cy="50413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PH" sz="1800" kern="1200" dirty="0"/>
            <a:t>Holding workplace induction programs</a:t>
          </a:r>
        </a:p>
      </dsp:txBody>
      <dsp:txXfrm>
        <a:off x="24610" y="26475"/>
        <a:ext cx="10037755" cy="454914"/>
      </dsp:txXfrm>
    </dsp:sp>
    <dsp:sp modelId="{BB455474-5010-4180-BB1A-43202443BC10}">
      <dsp:nvSpPr>
        <dsp:cNvPr id="0" name=""/>
        <dsp:cNvSpPr/>
      </dsp:nvSpPr>
      <dsp:spPr>
        <a:xfrm>
          <a:off x="0" y="516124"/>
          <a:ext cx="10086975" cy="504134"/>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Complying with existing human rights standards and goals, including creating effective remedies in cases of human rights breaches</a:t>
          </a:r>
          <a:endParaRPr lang="en-PH" sz="1800" kern="1200" dirty="0"/>
        </a:p>
      </dsp:txBody>
      <dsp:txXfrm>
        <a:off x="24610" y="540734"/>
        <a:ext cx="10037755" cy="454914"/>
      </dsp:txXfrm>
    </dsp:sp>
    <dsp:sp modelId="{3D7FD0B9-42F0-4B92-BEDB-D5EE070C90EB}">
      <dsp:nvSpPr>
        <dsp:cNvPr id="0" name=""/>
        <dsp:cNvSpPr/>
      </dsp:nvSpPr>
      <dsp:spPr>
        <a:xfrm>
          <a:off x="0" y="1030383"/>
          <a:ext cx="10086975" cy="50413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Prohibiting and eliminating all forms of discrimination in the preservation of rights</a:t>
          </a:r>
          <a:endParaRPr lang="en-PH" sz="1800" kern="1200" dirty="0"/>
        </a:p>
      </dsp:txBody>
      <dsp:txXfrm>
        <a:off x="24610" y="1054993"/>
        <a:ext cx="10037755" cy="454914"/>
      </dsp:txXfrm>
    </dsp:sp>
    <dsp:sp modelId="{EFCF0801-CA4B-42CC-8560-CCDBCBA9774F}">
      <dsp:nvSpPr>
        <dsp:cNvPr id="0" name=""/>
        <dsp:cNvSpPr/>
      </dsp:nvSpPr>
      <dsp:spPr>
        <a:xfrm>
          <a:off x="0" y="1544642"/>
          <a:ext cx="10086975" cy="50413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Prioritising</a:t>
          </a:r>
          <a:r>
            <a:rPr lang="en-US" sz="1800" kern="1200" dirty="0"/>
            <a:t> people who came from </a:t>
          </a:r>
          <a:r>
            <a:rPr lang="en-US" sz="1800" kern="1200" dirty="0" err="1"/>
            <a:t>marginalised</a:t>
          </a:r>
          <a:r>
            <a:rPr lang="en-US" sz="1800" kern="1200" dirty="0"/>
            <a:t> and vulnerable groups</a:t>
          </a:r>
          <a:endParaRPr lang="en-PH" sz="1800" kern="1200" dirty="0"/>
        </a:p>
      </dsp:txBody>
      <dsp:txXfrm>
        <a:off x="24610" y="1569252"/>
        <a:ext cx="10037755" cy="454914"/>
      </dsp:txXfrm>
    </dsp:sp>
    <dsp:sp modelId="{1763782C-96E0-42A2-8705-860923F03B21}">
      <dsp:nvSpPr>
        <dsp:cNvPr id="0" name=""/>
        <dsp:cNvSpPr/>
      </dsp:nvSpPr>
      <dsp:spPr>
        <a:xfrm>
          <a:off x="0" y="2058902"/>
          <a:ext cx="10086975" cy="50413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Involving employees in the decision-making process</a:t>
          </a:r>
          <a:endParaRPr lang="en-PH" sz="1800" kern="1200" dirty="0"/>
        </a:p>
      </dsp:txBody>
      <dsp:txXfrm>
        <a:off x="24610" y="2083512"/>
        <a:ext cx="10037755" cy="454914"/>
      </dsp:txXfrm>
    </dsp:sp>
    <dsp:sp modelId="{2E318E6A-5884-4A1B-905E-278E0FA82EA1}">
      <dsp:nvSpPr>
        <dsp:cNvPr id="0" name=""/>
        <dsp:cNvSpPr/>
      </dsp:nvSpPr>
      <dsp:spPr>
        <a:xfrm>
          <a:off x="0" y="2573161"/>
          <a:ext cx="10086975" cy="504134"/>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Using general guidelines and standards for approaching specific tasks and issues</a:t>
          </a:r>
          <a:endParaRPr lang="en-PH" sz="1800" kern="1200" dirty="0"/>
        </a:p>
      </dsp:txBody>
      <dsp:txXfrm>
        <a:off x="24610" y="2597771"/>
        <a:ext cx="10037755" cy="454914"/>
      </dsp:txXfrm>
    </dsp:sp>
    <dsp:sp modelId="{FE2B84E8-62AB-494F-A8F9-CBA641E2A2CA}">
      <dsp:nvSpPr>
        <dsp:cNvPr id="0" name=""/>
        <dsp:cNvSpPr/>
      </dsp:nvSpPr>
      <dsp:spPr>
        <a:xfrm>
          <a:off x="0" y="3087420"/>
          <a:ext cx="10086975" cy="50413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Understanding the Code of practice at all levels of the organisation</a:t>
          </a:r>
          <a:endParaRPr lang="en-PH" sz="1800" kern="1200" dirty="0"/>
        </a:p>
      </dsp:txBody>
      <dsp:txXfrm>
        <a:off x="24610" y="3112030"/>
        <a:ext cx="10037755" cy="45491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4C8E5-C957-45BA-8B4C-136DE2D61427}">
      <dsp:nvSpPr>
        <dsp:cNvPr id="0" name=""/>
        <dsp:cNvSpPr/>
      </dsp:nvSpPr>
      <dsp:spPr>
        <a:xfrm>
          <a:off x="0" y="181"/>
          <a:ext cx="10086978" cy="56995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Setting time to reflect on actions and events to make and maintain cross-cultural relationships</a:t>
          </a:r>
          <a:endParaRPr lang="en-PH" sz="1800" kern="1200" dirty="0"/>
        </a:p>
      </dsp:txBody>
      <dsp:txXfrm>
        <a:off x="27823" y="28004"/>
        <a:ext cx="10031332" cy="514305"/>
      </dsp:txXfrm>
    </dsp:sp>
    <dsp:sp modelId="{B31DC783-59C7-4ADB-980E-84A6EA901425}">
      <dsp:nvSpPr>
        <dsp:cNvPr id="0" name=""/>
        <dsp:cNvSpPr/>
      </dsp:nvSpPr>
      <dsp:spPr>
        <a:xfrm>
          <a:off x="0" y="581579"/>
          <a:ext cx="10086978" cy="569951"/>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Setting time to reflect on oneself before working in a cross-cultural context</a:t>
          </a:r>
          <a:endParaRPr lang="en-PH" sz="1800" kern="1200" dirty="0"/>
        </a:p>
      </dsp:txBody>
      <dsp:txXfrm>
        <a:off x="27823" y="609402"/>
        <a:ext cx="10031332" cy="514305"/>
      </dsp:txXfrm>
    </dsp:sp>
    <dsp:sp modelId="{9EC1B85F-AA42-4FC0-998F-E4B13E1EDA72}">
      <dsp:nvSpPr>
        <dsp:cNvPr id="0" name=""/>
        <dsp:cNvSpPr/>
      </dsp:nvSpPr>
      <dsp:spPr>
        <a:xfrm>
          <a:off x="0" y="1162978"/>
          <a:ext cx="10086978" cy="569951"/>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Reaffirming the </a:t>
          </a:r>
          <a:r>
            <a:rPr lang="en-US" sz="1800" kern="1200" dirty="0" err="1"/>
            <a:t>organisation’s</a:t>
          </a:r>
          <a:r>
            <a:rPr lang="en-US" sz="1800" kern="1200" dirty="0"/>
            <a:t> commitment to extend human rights by following the anti-discrimination policies ensuring that fair sanctions are provided in cases of violation.</a:t>
          </a:r>
          <a:endParaRPr lang="en-PH" sz="1800" kern="1200" dirty="0"/>
        </a:p>
      </dsp:txBody>
      <dsp:txXfrm>
        <a:off x="27823" y="1190801"/>
        <a:ext cx="10031332" cy="514305"/>
      </dsp:txXfrm>
    </dsp:sp>
    <dsp:sp modelId="{EB344FFE-9E82-43DD-BD86-3EF45612DB41}">
      <dsp:nvSpPr>
        <dsp:cNvPr id="0" name=""/>
        <dsp:cNvSpPr/>
      </dsp:nvSpPr>
      <dsp:spPr>
        <a:xfrm>
          <a:off x="0" y="1744376"/>
          <a:ext cx="10086978" cy="569951"/>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Educating workers on their rights, why they matter, and how they are protected.</a:t>
          </a:r>
          <a:endParaRPr lang="en-PH" sz="1800" kern="1200" dirty="0"/>
        </a:p>
      </dsp:txBody>
      <dsp:txXfrm>
        <a:off x="27823" y="1772199"/>
        <a:ext cx="10031332" cy="514305"/>
      </dsp:txXfrm>
    </dsp:sp>
    <dsp:sp modelId="{23EA2FB4-AE5D-4F78-922E-B3E2369455E3}">
      <dsp:nvSpPr>
        <dsp:cNvPr id="0" name=""/>
        <dsp:cNvSpPr/>
      </dsp:nvSpPr>
      <dsp:spPr>
        <a:xfrm>
          <a:off x="0" y="2325774"/>
          <a:ext cx="10086978" cy="569951"/>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Coordinating with relevant authorities that uphold the safety and well-being of all employees</a:t>
          </a:r>
          <a:endParaRPr lang="en-PH" sz="1800" kern="1200" dirty="0"/>
        </a:p>
      </dsp:txBody>
      <dsp:txXfrm>
        <a:off x="27823" y="2353597"/>
        <a:ext cx="10031332" cy="514305"/>
      </dsp:txXfrm>
    </dsp:sp>
    <dsp:sp modelId="{36BA4D25-12D1-4A91-AE27-382FB8183820}">
      <dsp:nvSpPr>
        <dsp:cNvPr id="0" name=""/>
        <dsp:cNvSpPr/>
      </dsp:nvSpPr>
      <dsp:spPr>
        <a:xfrm>
          <a:off x="0" y="2907173"/>
          <a:ext cx="10086978" cy="56995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Ensuring that policies and procedures implemented in the workplace are consistent with the state/territory human rights legislation and the national quality standard</a:t>
          </a:r>
          <a:endParaRPr lang="en-PH" sz="1800" kern="1200" dirty="0"/>
        </a:p>
      </dsp:txBody>
      <dsp:txXfrm>
        <a:off x="27823" y="2934996"/>
        <a:ext cx="10031332" cy="5143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04BDE-FF1D-49D1-9C9B-E83DA4E82445}">
      <dsp:nvSpPr>
        <dsp:cNvPr id="0" name=""/>
        <dsp:cNvSpPr/>
      </dsp:nvSpPr>
      <dsp:spPr>
        <a:xfrm>
          <a:off x="0" y="8888"/>
          <a:ext cx="10072915" cy="486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a:t>Cultural Safety </a:t>
          </a:r>
          <a:endParaRPr lang="en-PH" sz="2000" kern="1200" dirty="0"/>
        </a:p>
      </dsp:txBody>
      <dsp:txXfrm>
        <a:off x="23760" y="32648"/>
        <a:ext cx="10025395" cy="439200"/>
      </dsp:txXfrm>
    </dsp:sp>
    <dsp:sp modelId="{F072E092-AFB9-42B6-8BDF-6EBD90567686}">
      <dsp:nvSpPr>
        <dsp:cNvPr id="0" name=""/>
        <dsp:cNvSpPr/>
      </dsp:nvSpPr>
      <dsp:spPr>
        <a:xfrm>
          <a:off x="0" y="495608"/>
          <a:ext cx="10072915"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81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lumMod val="75000"/>
                  <a:lumOff val="25000"/>
                </a:schemeClr>
              </a:solidFill>
            </a:rPr>
            <a:t>It  means providing a safe environment to people – where there is no assault, challenge or denial of their cultural identity and needs. </a:t>
          </a:r>
          <a:endParaRPr lang="en-PH" sz="2000" kern="1200" dirty="0">
            <a:solidFill>
              <a:schemeClr val="tx1">
                <a:lumMod val="75000"/>
                <a:lumOff val="25000"/>
              </a:schemeClr>
            </a:solidFill>
          </a:endParaRPr>
        </a:p>
      </dsp:txBody>
      <dsp:txXfrm>
        <a:off x="0" y="495608"/>
        <a:ext cx="10072915" cy="618930"/>
      </dsp:txXfrm>
    </dsp:sp>
    <dsp:sp modelId="{0D18590E-B7FE-4764-9433-7A883BE8A392}">
      <dsp:nvSpPr>
        <dsp:cNvPr id="0" name=""/>
        <dsp:cNvSpPr/>
      </dsp:nvSpPr>
      <dsp:spPr>
        <a:xfrm>
          <a:off x="0" y="1114538"/>
          <a:ext cx="10072915"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Cultural Competence </a:t>
          </a:r>
        </a:p>
      </dsp:txBody>
      <dsp:txXfrm>
        <a:off x="23760" y="1138298"/>
        <a:ext cx="10025395" cy="439200"/>
      </dsp:txXfrm>
    </dsp:sp>
    <dsp:sp modelId="{B8B5B725-BD89-4750-89E5-1965869271DF}">
      <dsp:nvSpPr>
        <dsp:cNvPr id="0" name=""/>
        <dsp:cNvSpPr/>
      </dsp:nvSpPr>
      <dsp:spPr>
        <a:xfrm>
          <a:off x="0" y="1601258"/>
          <a:ext cx="10072915"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9815"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lumMod val="75000"/>
                  <a:lumOff val="25000"/>
                </a:schemeClr>
              </a:solidFill>
            </a:rPr>
            <a:t>It is the ability to understand, communicate, and effectively interact with people across cultures.</a:t>
          </a:r>
          <a:endParaRPr lang="en-PH" sz="2000" kern="1200" dirty="0">
            <a:solidFill>
              <a:schemeClr val="tx1">
                <a:lumMod val="75000"/>
                <a:lumOff val="25000"/>
              </a:schemeClr>
            </a:solidFill>
          </a:endParaRPr>
        </a:p>
      </dsp:txBody>
      <dsp:txXfrm>
        <a:off x="0" y="1601258"/>
        <a:ext cx="10072915" cy="6189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6ED707-A513-4CC4-818B-E0E4A3405229}">
      <dsp:nvSpPr>
        <dsp:cNvPr id="0" name=""/>
        <dsp:cNvSpPr/>
      </dsp:nvSpPr>
      <dsp:spPr>
        <a:xfrm>
          <a:off x="-2531703" y="-393069"/>
          <a:ext cx="3040030" cy="3040030"/>
        </a:xfrm>
        <a:prstGeom prst="blockArc">
          <a:avLst>
            <a:gd name="adj1" fmla="val 18900000"/>
            <a:gd name="adj2" fmla="val 2700000"/>
            <a:gd name="adj3" fmla="val 71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88E614-4BB1-491D-92E9-F3250ABA9617}">
      <dsp:nvSpPr>
        <dsp:cNvPr id="0" name=""/>
        <dsp:cNvSpPr/>
      </dsp:nvSpPr>
      <dsp:spPr>
        <a:xfrm>
          <a:off x="414321" y="321991"/>
          <a:ext cx="9521978" cy="64389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108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language do you speak when interacting with these other people? Are you able to speak with them freely? What are things that you can and cannot discuss?</a:t>
          </a:r>
          <a:endParaRPr lang="en-PH" sz="1800" kern="1200" dirty="0"/>
        </a:p>
      </dsp:txBody>
      <dsp:txXfrm>
        <a:off x="414321" y="321991"/>
        <a:ext cx="9521978" cy="643891"/>
      </dsp:txXfrm>
    </dsp:sp>
    <dsp:sp modelId="{C199020C-47F4-4D5E-AFEF-593E99AD071F}">
      <dsp:nvSpPr>
        <dsp:cNvPr id="0" name=""/>
        <dsp:cNvSpPr/>
      </dsp:nvSpPr>
      <dsp:spPr>
        <a:xfrm>
          <a:off x="11889" y="241504"/>
          <a:ext cx="804864" cy="80486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E80276-2C4C-4142-B69D-FBDAD7388BA8}">
      <dsp:nvSpPr>
        <dsp:cNvPr id="0" name=""/>
        <dsp:cNvSpPr/>
      </dsp:nvSpPr>
      <dsp:spPr>
        <a:xfrm>
          <a:off x="414321" y="1288009"/>
          <a:ext cx="9521978" cy="64389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108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Do you feel obligated to spend time on these activities? Do you have freedom in choosing what to do and who to do it with?  </a:t>
          </a:r>
          <a:endParaRPr lang="en-PH" sz="1800" kern="1200" dirty="0"/>
        </a:p>
      </dsp:txBody>
      <dsp:txXfrm>
        <a:off x="414321" y="1288009"/>
        <a:ext cx="9521978" cy="643891"/>
      </dsp:txXfrm>
    </dsp:sp>
    <dsp:sp modelId="{4E2BCC21-E3B1-4360-BF7D-39CD74DDF3E3}">
      <dsp:nvSpPr>
        <dsp:cNvPr id="0" name=""/>
        <dsp:cNvSpPr/>
      </dsp:nvSpPr>
      <dsp:spPr>
        <a:xfrm>
          <a:off x="11889" y="1207522"/>
          <a:ext cx="804864" cy="80486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6ED707-A513-4CC4-818B-E0E4A3405229}">
      <dsp:nvSpPr>
        <dsp:cNvPr id="0" name=""/>
        <dsp:cNvSpPr/>
      </dsp:nvSpPr>
      <dsp:spPr>
        <a:xfrm>
          <a:off x="-4101168" y="-629433"/>
          <a:ext cx="4886969" cy="4886969"/>
        </a:xfrm>
        <a:prstGeom prst="blockArc">
          <a:avLst>
            <a:gd name="adj1" fmla="val 18900000"/>
            <a:gd name="adj2" fmla="val 2700000"/>
            <a:gd name="adj3" fmla="val 44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88E614-4BB1-491D-92E9-F3250ABA9617}">
      <dsp:nvSpPr>
        <dsp:cNvPr id="0" name=""/>
        <dsp:cNvSpPr/>
      </dsp:nvSpPr>
      <dsp:spPr>
        <a:xfrm>
          <a:off x="411741" y="278928"/>
          <a:ext cx="9488145" cy="5581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02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are your community’s policies? What kinds of laws and ordinances are enforced on you and other members of your community?</a:t>
          </a:r>
          <a:endParaRPr lang="en-PH" sz="1800" kern="1200" dirty="0"/>
        </a:p>
      </dsp:txBody>
      <dsp:txXfrm>
        <a:off x="411741" y="278928"/>
        <a:ext cx="9488145" cy="558147"/>
      </dsp:txXfrm>
    </dsp:sp>
    <dsp:sp modelId="{C199020C-47F4-4D5E-AFEF-593E99AD071F}">
      <dsp:nvSpPr>
        <dsp:cNvPr id="0" name=""/>
        <dsp:cNvSpPr/>
      </dsp:nvSpPr>
      <dsp:spPr>
        <a:xfrm>
          <a:off x="62899" y="209160"/>
          <a:ext cx="697684" cy="69768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0F9E89-C0EF-42EE-AAA7-99D44A3B0DB7}">
      <dsp:nvSpPr>
        <dsp:cNvPr id="0" name=""/>
        <dsp:cNvSpPr/>
      </dsp:nvSpPr>
      <dsp:spPr>
        <a:xfrm>
          <a:off x="731739" y="1116294"/>
          <a:ext cx="9168147" cy="558147"/>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02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How does your community react to certain news or events? How does your community address problems or issues? </a:t>
          </a:r>
          <a:endParaRPr lang="en-PH" sz="1800" kern="1200" dirty="0"/>
        </a:p>
      </dsp:txBody>
      <dsp:txXfrm>
        <a:off x="731739" y="1116294"/>
        <a:ext cx="9168147" cy="558147"/>
      </dsp:txXfrm>
    </dsp:sp>
    <dsp:sp modelId="{3C01AF94-0372-40DD-9A7A-6C02A032D0EC}">
      <dsp:nvSpPr>
        <dsp:cNvPr id="0" name=""/>
        <dsp:cNvSpPr/>
      </dsp:nvSpPr>
      <dsp:spPr>
        <a:xfrm>
          <a:off x="382897" y="1046526"/>
          <a:ext cx="697684" cy="697684"/>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871605-0B4A-4367-8DBD-1AD92A590934}">
      <dsp:nvSpPr>
        <dsp:cNvPr id="0" name=""/>
        <dsp:cNvSpPr/>
      </dsp:nvSpPr>
      <dsp:spPr>
        <a:xfrm>
          <a:off x="731739" y="1953660"/>
          <a:ext cx="9168147" cy="55814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02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values does your community teach its children? What lessons can be learned from your community’s stories, songs or movies? </a:t>
          </a:r>
          <a:endParaRPr lang="en-PH" sz="1800" kern="1200" dirty="0"/>
        </a:p>
      </dsp:txBody>
      <dsp:txXfrm>
        <a:off x="731739" y="1953660"/>
        <a:ext cx="9168147" cy="558147"/>
      </dsp:txXfrm>
    </dsp:sp>
    <dsp:sp modelId="{6F671FCA-B045-414C-965D-F9C1D5792E88}">
      <dsp:nvSpPr>
        <dsp:cNvPr id="0" name=""/>
        <dsp:cNvSpPr/>
      </dsp:nvSpPr>
      <dsp:spPr>
        <a:xfrm>
          <a:off x="382897" y="1883891"/>
          <a:ext cx="697684" cy="697684"/>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AEAE81-E780-4C21-8274-DAC254866050}">
      <dsp:nvSpPr>
        <dsp:cNvPr id="0" name=""/>
        <dsp:cNvSpPr/>
      </dsp:nvSpPr>
      <dsp:spPr>
        <a:xfrm>
          <a:off x="411741" y="2791026"/>
          <a:ext cx="9488145" cy="55814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302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recent experiences show cultural heritage affecting my interaction with others?</a:t>
          </a:r>
          <a:endParaRPr lang="en-PH" sz="1800" kern="1200" dirty="0"/>
        </a:p>
      </dsp:txBody>
      <dsp:txXfrm>
        <a:off x="411741" y="2791026"/>
        <a:ext cx="9488145" cy="558147"/>
      </dsp:txXfrm>
    </dsp:sp>
    <dsp:sp modelId="{5D2B48DA-D797-4B7C-8CCC-36168505A4B7}">
      <dsp:nvSpPr>
        <dsp:cNvPr id="0" name=""/>
        <dsp:cNvSpPr/>
      </dsp:nvSpPr>
      <dsp:spPr>
        <a:xfrm>
          <a:off x="62899" y="2721257"/>
          <a:ext cx="697684" cy="69768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F46DE-A222-4A9E-8182-ABF6931133B4}">
      <dsp:nvSpPr>
        <dsp:cNvPr id="0" name=""/>
        <dsp:cNvSpPr/>
      </dsp:nvSpPr>
      <dsp:spPr>
        <a:xfrm>
          <a:off x="-2300272" y="-357555"/>
          <a:ext cx="2762527" cy="2762527"/>
        </a:xfrm>
        <a:prstGeom prst="blockArc">
          <a:avLst>
            <a:gd name="adj1" fmla="val 18900000"/>
            <a:gd name="adj2" fmla="val 2700000"/>
            <a:gd name="adj3" fmla="val 78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06D5F9-7852-496C-A7AB-FC87A0D53425}">
      <dsp:nvSpPr>
        <dsp:cNvPr id="0" name=""/>
        <dsp:cNvSpPr/>
      </dsp:nvSpPr>
      <dsp:spPr>
        <a:xfrm>
          <a:off x="376366" y="292493"/>
          <a:ext cx="9400487" cy="58490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426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How does cultural background affect my daily experiences?</a:t>
          </a:r>
          <a:endParaRPr lang="en-PH" sz="1800" kern="1200" dirty="0"/>
        </a:p>
      </dsp:txBody>
      <dsp:txXfrm>
        <a:off x="376366" y="292493"/>
        <a:ext cx="9400487" cy="584905"/>
      </dsp:txXfrm>
    </dsp:sp>
    <dsp:sp modelId="{130104AE-2CE3-4F5C-A48A-32E67420C388}">
      <dsp:nvSpPr>
        <dsp:cNvPr id="0" name=""/>
        <dsp:cNvSpPr/>
      </dsp:nvSpPr>
      <dsp:spPr>
        <a:xfrm>
          <a:off x="10800" y="219380"/>
          <a:ext cx="731132" cy="73113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8AA9C8-97C7-489B-BFF5-60CB4379042D}">
      <dsp:nvSpPr>
        <dsp:cNvPr id="0" name=""/>
        <dsp:cNvSpPr/>
      </dsp:nvSpPr>
      <dsp:spPr>
        <a:xfrm>
          <a:off x="376366" y="1170016"/>
          <a:ext cx="9400487" cy="58490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4269"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do you see each day? What sounds do you regularly hear, and what events regularly occur? Do I avoid particular cultural activities?</a:t>
          </a:r>
          <a:endParaRPr lang="en-PH" sz="1800" kern="1200" dirty="0"/>
        </a:p>
      </dsp:txBody>
      <dsp:txXfrm>
        <a:off x="376366" y="1170016"/>
        <a:ext cx="9400487" cy="584905"/>
      </dsp:txXfrm>
    </dsp:sp>
    <dsp:sp modelId="{8A9D5A66-E846-47D1-B2A7-0339BEA20C5B}">
      <dsp:nvSpPr>
        <dsp:cNvPr id="0" name=""/>
        <dsp:cNvSpPr/>
      </dsp:nvSpPr>
      <dsp:spPr>
        <a:xfrm>
          <a:off x="10800" y="1096903"/>
          <a:ext cx="731132" cy="73113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F46DE-A222-4A9E-8182-ABF6931133B4}">
      <dsp:nvSpPr>
        <dsp:cNvPr id="0" name=""/>
        <dsp:cNvSpPr/>
      </dsp:nvSpPr>
      <dsp:spPr>
        <a:xfrm>
          <a:off x="-4479461" y="-686944"/>
          <a:ext cx="5336354" cy="5336354"/>
        </a:xfrm>
        <a:prstGeom prst="blockArc">
          <a:avLst>
            <a:gd name="adj1" fmla="val 18900000"/>
            <a:gd name="adj2" fmla="val 2700000"/>
            <a:gd name="adj3" fmla="val 40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78C08C-11DA-4758-A558-2BF26120983B}">
      <dsp:nvSpPr>
        <dsp:cNvPr id="0" name=""/>
        <dsp:cNvSpPr/>
      </dsp:nvSpPr>
      <dsp:spPr>
        <a:xfrm>
          <a:off x="375155" y="247574"/>
          <a:ext cx="9528881" cy="49546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277"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ideas do you refer to when forming thoughts, ideas or opinions? What philosophies do you adhere to? What basic teachings guide your actions? Do I reject other philosophies?</a:t>
          </a:r>
          <a:endParaRPr lang="en-PH" sz="1800" kern="1200" dirty="0"/>
        </a:p>
      </dsp:txBody>
      <dsp:txXfrm>
        <a:off x="375155" y="247574"/>
        <a:ext cx="9528881" cy="495466"/>
      </dsp:txXfrm>
    </dsp:sp>
    <dsp:sp modelId="{0BD78F3E-3CB4-4459-AFBA-E847F13F8D20}">
      <dsp:nvSpPr>
        <dsp:cNvPr id="0" name=""/>
        <dsp:cNvSpPr/>
      </dsp:nvSpPr>
      <dsp:spPr>
        <a:xfrm>
          <a:off x="65489" y="185641"/>
          <a:ext cx="619333" cy="61933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6F61F5-CC92-406D-9D9F-8A71D34AE5EB}">
      <dsp:nvSpPr>
        <dsp:cNvPr id="0" name=""/>
        <dsp:cNvSpPr/>
      </dsp:nvSpPr>
      <dsp:spPr>
        <a:xfrm>
          <a:off x="730192" y="990537"/>
          <a:ext cx="9173844" cy="495466"/>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277"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Are you open to learning about and understanding different cultural practices, customs and perspectives? </a:t>
          </a:r>
          <a:endParaRPr lang="en-PH" sz="1800" kern="1200" dirty="0"/>
        </a:p>
      </dsp:txBody>
      <dsp:txXfrm>
        <a:off x="730192" y="990537"/>
        <a:ext cx="9173844" cy="495466"/>
      </dsp:txXfrm>
    </dsp:sp>
    <dsp:sp modelId="{130104AE-2CE3-4F5C-A48A-32E67420C388}">
      <dsp:nvSpPr>
        <dsp:cNvPr id="0" name=""/>
        <dsp:cNvSpPr/>
      </dsp:nvSpPr>
      <dsp:spPr>
        <a:xfrm>
          <a:off x="420526" y="928603"/>
          <a:ext cx="619333" cy="619333"/>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AB3C3B-0305-4193-B178-B589A2ADBBBE}">
      <dsp:nvSpPr>
        <dsp:cNvPr id="0" name=""/>
        <dsp:cNvSpPr/>
      </dsp:nvSpPr>
      <dsp:spPr>
        <a:xfrm>
          <a:off x="839160" y="1733499"/>
          <a:ext cx="9064876" cy="49546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277"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values do you teach to the younger generation?</a:t>
          </a:r>
          <a:endParaRPr lang="en-PH" sz="1800" kern="1200" dirty="0"/>
        </a:p>
      </dsp:txBody>
      <dsp:txXfrm>
        <a:off x="839160" y="1733499"/>
        <a:ext cx="9064876" cy="495466"/>
      </dsp:txXfrm>
    </dsp:sp>
    <dsp:sp modelId="{C7AB1F97-5948-4FF9-A2CE-A026A2A0162A}">
      <dsp:nvSpPr>
        <dsp:cNvPr id="0" name=""/>
        <dsp:cNvSpPr/>
      </dsp:nvSpPr>
      <dsp:spPr>
        <a:xfrm>
          <a:off x="529493" y="1671566"/>
          <a:ext cx="619333" cy="619333"/>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F4466C-3020-4627-94A9-DC4DF1D48658}">
      <dsp:nvSpPr>
        <dsp:cNvPr id="0" name=""/>
        <dsp:cNvSpPr/>
      </dsp:nvSpPr>
      <dsp:spPr>
        <a:xfrm>
          <a:off x="730192" y="2476462"/>
          <a:ext cx="9173844" cy="495466"/>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277"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Are there times that I judge, approach or avoid a person based on their cultural background?</a:t>
          </a:r>
          <a:endParaRPr lang="en-PH" sz="1800" kern="1200" dirty="0"/>
        </a:p>
      </dsp:txBody>
      <dsp:txXfrm>
        <a:off x="730192" y="2476462"/>
        <a:ext cx="9173844" cy="495466"/>
      </dsp:txXfrm>
    </dsp:sp>
    <dsp:sp modelId="{0C7F5DCE-B6CF-4369-AFED-84C281B2EA4C}">
      <dsp:nvSpPr>
        <dsp:cNvPr id="0" name=""/>
        <dsp:cNvSpPr/>
      </dsp:nvSpPr>
      <dsp:spPr>
        <a:xfrm>
          <a:off x="420526" y="2414528"/>
          <a:ext cx="619333" cy="619333"/>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B7B09-B003-4D0F-B63F-D7435952A9DF}">
      <dsp:nvSpPr>
        <dsp:cNvPr id="0" name=""/>
        <dsp:cNvSpPr/>
      </dsp:nvSpPr>
      <dsp:spPr>
        <a:xfrm>
          <a:off x="375155" y="3219424"/>
          <a:ext cx="9528881" cy="49546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3277"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Are there times that I feel that my or others’ cultures are superior or inferior?</a:t>
          </a:r>
          <a:endParaRPr lang="en-PH" sz="1800" kern="1200" dirty="0"/>
        </a:p>
      </dsp:txBody>
      <dsp:txXfrm>
        <a:off x="375155" y="3219424"/>
        <a:ext cx="9528881" cy="495466"/>
      </dsp:txXfrm>
    </dsp:sp>
    <dsp:sp modelId="{112FA307-5D6C-4757-B99B-4C6CA9FC61FD}">
      <dsp:nvSpPr>
        <dsp:cNvPr id="0" name=""/>
        <dsp:cNvSpPr/>
      </dsp:nvSpPr>
      <dsp:spPr>
        <a:xfrm>
          <a:off x="65489" y="3157491"/>
          <a:ext cx="619333" cy="61933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1CF8D-1411-4192-BB13-4A0C0D3B0463}">
      <dsp:nvSpPr>
        <dsp:cNvPr id="0" name=""/>
        <dsp:cNvSpPr/>
      </dsp:nvSpPr>
      <dsp:spPr>
        <a:xfrm>
          <a:off x="-1696793" y="-287435"/>
          <a:ext cx="2214613" cy="2214613"/>
        </a:xfrm>
        <a:prstGeom prst="blockArc">
          <a:avLst>
            <a:gd name="adj1" fmla="val 18900000"/>
            <a:gd name="adj2" fmla="val 2700000"/>
            <a:gd name="adj3" fmla="val 97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FD2E77-5BA2-49EE-99AF-ECB373786CB0}">
      <dsp:nvSpPr>
        <dsp:cNvPr id="0" name=""/>
        <dsp:cNvSpPr/>
      </dsp:nvSpPr>
      <dsp:spPr>
        <a:xfrm>
          <a:off x="505078" y="415808"/>
          <a:ext cx="9332506" cy="8081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0773"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Who are the people that you spend the most time with? Who makes up your social groups, i.e. families, circle of friends and other social networks?</a:t>
          </a:r>
          <a:endParaRPr lang="en-PH" sz="1800" kern="1200" dirty="0"/>
        </a:p>
      </dsp:txBody>
      <dsp:txXfrm>
        <a:off x="505078" y="415808"/>
        <a:ext cx="9332506" cy="808125"/>
      </dsp:txXfrm>
    </dsp:sp>
    <dsp:sp modelId="{6408D6A6-9AF2-452D-AFFC-F6C66924C3F4}">
      <dsp:nvSpPr>
        <dsp:cNvPr id="0" name=""/>
        <dsp:cNvSpPr/>
      </dsp:nvSpPr>
      <dsp:spPr>
        <a:xfrm>
          <a:off x="0" y="314792"/>
          <a:ext cx="1010156" cy="101015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01CF8D-1411-4192-BB13-4A0C0D3B0463}">
      <dsp:nvSpPr>
        <dsp:cNvPr id="0" name=""/>
        <dsp:cNvSpPr/>
      </dsp:nvSpPr>
      <dsp:spPr>
        <a:xfrm>
          <a:off x="-4568838" y="-700531"/>
          <a:ext cx="5442527" cy="5442527"/>
        </a:xfrm>
        <a:prstGeom prst="blockArc">
          <a:avLst>
            <a:gd name="adj1" fmla="val 18900000"/>
            <a:gd name="adj2" fmla="val 2700000"/>
            <a:gd name="adj3" fmla="val 39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74A3E4-11FB-48A6-908A-9CAD6662E784}">
      <dsp:nvSpPr>
        <dsp:cNvPr id="0" name=""/>
        <dsp:cNvSpPr/>
      </dsp:nvSpPr>
      <dsp:spPr>
        <a:xfrm>
          <a:off x="561896" y="308113"/>
          <a:ext cx="9220857" cy="10003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158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Where do you spend the most time in? Do you dedicate time to church activities, working with kids, attending political rallies, working on your fitness, or communicating with members of an exclusive group?</a:t>
          </a:r>
          <a:endParaRPr lang="en-PH" sz="1800" kern="1200" dirty="0"/>
        </a:p>
      </dsp:txBody>
      <dsp:txXfrm>
        <a:off x="561896" y="308113"/>
        <a:ext cx="9220857" cy="1000359"/>
      </dsp:txXfrm>
    </dsp:sp>
    <dsp:sp modelId="{ABDB815B-A38A-4DCF-9C4E-D36F6E54B5B1}">
      <dsp:nvSpPr>
        <dsp:cNvPr id="0" name=""/>
        <dsp:cNvSpPr/>
      </dsp:nvSpPr>
      <dsp:spPr>
        <a:xfrm>
          <a:off x="56713" y="303109"/>
          <a:ext cx="1010366" cy="101036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D87980-DB3C-4397-9600-7508F8C5E405}">
      <dsp:nvSpPr>
        <dsp:cNvPr id="0" name=""/>
        <dsp:cNvSpPr/>
      </dsp:nvSpPr>
      <dsp:spPr>
        <a:xfrm>
          <a:off x="855711" y="1616585"/>
          <a:ext cx="8927043" cy="80829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158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Do you feel obligated to spend time with these people? Are there legal or social expectations of how to spend your time?</a:t>
          </a:r>
          <a:endParaRPr lang="en-PH" sz="1800" kern="1200" dirty="0"/>
        </a:p>
      </dsp:txBody>
      <dsp:txXfrm>
        <a:off x="855711" y="1616585"/>
        <a:ext cx="8927043" cy="808292"/>
      </dsp:txXfrm>
    </dsp:sp>
    <dsp:sp modelId="{22F41CEC-139A-4BC9-885A-C75AB2FFC9E4}">
      <dsp:nvSpPr>
        <dsp:cNvPr id="0" name=""/>
        <dsp:cNvSpPr/>
      </dsp:nvSpPr>
      <dsp:spPr>
        <a:xfrm>
          <a:off x="350528" y="1515549"/>
          <a:ext cx="1010366" cy="1010366"/>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B02517-FBBC-4B56-8E49-2D3DC5D20807}">
      <dsp:nvSpPr>
        <dsp:cNvPr id="0" name=""/>
        <dsp:cNvSpPr/>
      </dsp:nvSpPr>
      <dsp:spPr>
        <a:xfrm>
          <a:off x="561896" y="2829024"/>
          <a:ext cx="9220857" cy="80829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158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What kinds of buildings or infrastructures are there in your environment? </a:t>
          </a:r>
          <a:endParaRPr lang="en-PH" sz="1800" kern="1200" dirty="0"/>
        </a:p>
      </dsp:txBody>
      <dsp:txXfrm>
        <a:off x="561896" y="2829024"/>
        <a:ext cx="9220857" cy="808292"/>
      </dsp:txXfrm>
    </dsp:sp>
    <dsp:sp modelId="{8AB1DAF3-941B-47D1-A66A-AC5CE78AC9D7}">
      <dsp:nvSpPr>
        <dsp:cNvPr id="0" name=""/>
        <dsp:cNvSpPr/>
      </dsp:nvSpPr>
      <dsp:spPr>
        <a:xfrm>
          <a:off x="56713" y="2727988"/>
          <a:ext cx="1010366" cy="1010366"/>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7801448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490616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7563905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32932490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solidFill>
                <a:prstClr val="black">
                  <a:tint val="75000"/>
                </a:prstClr>
              </a:solidFill>
            </a:endParaRPr>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0893884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solidFill>
                <a:prstClr val="black">
                  <a:tint val="75000"/>
                </a:prstClr>
              </a:solidFill>
            </a:endParaRPr>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6608399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solidFill>
                <a:prstClr val="black">
                  <a:tint val="75000"/>
                </a:prstClr>
              </a:solidFill>
            </a:endParaRPr>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810665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5995919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solidFill>
                <a:prstClr val="black">
                  <a:tint val="75000"/>
                </a:prstClr>
              </a:solidFill>
            </a:endParaRPr>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10172932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09252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262629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solidFill>
                  <a:prstClr val="black">
                    <a:tint val="75000"/>
                  </a:prstClr>
                </a:solidFill>
              </a:rPr>
              <a:pPr/>
              <a:t>13/12/2023</a:t>
            </a:fld>
            <a:endParaRPr lang="en-PH">
              <a:solidFill>
                <a:prstClr val="black">
                  <a:tint val="75000"/>
                </a:prstClr>
              </a:solidFill>
            </a:endParaRPr>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solidFill>
                <a:prstClr val="black">
                  <a:tint val="75000"/>
                </a:prstClr>
              </a:solidFill>
            </a:endParaRPr>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solidFill>
                  <a:prstClr val="black">
                    <a:tint val="75000"/>
                  </a:prstClr>
                </a:solidFill>
              </a:rPr>
              <a:pPr/>
              <a:t>‹#›</a:t>
            </a:fld>
            <a:endParaRPr lang="en-PH">
              <a:solidFill>
                <a:prstClr val="black">
                  <a:tint val="75000"/>
                </a:prstClr>
              </a:solidFill>
            </a:endParaRPr>
          </a:p>
        </p:txBody>
      </p:sp>
    </p:spTree>
    <p:extLst>
      <p:ext uri="{BB962C8B-B14F-4D97-AF65-F5344CB8AC3E}">
        <p14:creationId xmlns:p14="http://schemas.microsoft.com/office/powerpoint/2010/main" val="400672794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3.png"/></Relationships>
</file>

<file path=ppt/slides/_rels/slide11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8.sv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5.sv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38.svg"/></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22005" t="-17584" r="-119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lvl="0">
              <a:defRPr/>
            </a:pPr>
            <a:r>
              <a:rPr lang="en-US" sz="3600" b="1" dirty="0">
                <a:solidFill>
                  <a:srgbClr val="FFC63A"/>
                </a:solidFill>
                <a:latin typeface="Bauhaus Md BT" panose="04030605020B02020C03" pitchFamily="82" charset="0"/>
              </a:rPr>
              <a:t>CHCDIV001</a:t>
            </a:r>
            <a:endParaRPr kumimoji="0" lang="en-AU"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954107"/>
          </a:xfrm>
          <a:prstGeom prst="rect">
            <a:avLst/>
          </a:prstGeom>
          <a:noFill/>
        </p:spPr>
        <p:txBody>
          <a:bodyPr wrap="square" rtlCol="0">
            <a:spAutoFit/>
          </a:bodyPr>
          <a:lstStyle/>
          <a:p>
            <a:pPr lvl="0">
              <a:defRPr/>
            </a:pPr>
            <a:r>
              <a:rPr lang="en-US" sz="2800" b="1" dirty="0">
                <a:solidFill>
                  <a:prstClr val="white"/>
                </a:solidFill>
                <a:latin typeface="Calibri" panose="020F0502020204030204" pitchFamily="34" charset="0"/>
                <a:cs typeface="Calibri" panose="020F0502020204030204" pitchFamily="34" charset="0"/>
              </a:rPr>
              <a:t>Work with diverse people (Release 1)</a:t>
            </a: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3AA75CC-3678-45D9-97B7-8CA990B4D1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people eating&#10;&#10;Description automatically generated with low confidence"/>
          <p:cNvPicPr/>
          <p:nvPr/>
        </p:nvPicPr>
        <p:blipFill rotWithShape="1">
          <a:blip r:embed="rId2" cstate="print">
            <a:extLst>
              <a:ext uri="{28A0092B-C50C-407E-A947-70E740481C1C}">
                <a14:useLocalDpi xmlns:a14="http://schemas.microsoft.com/office/drawing/2010/main" val="0"/>
              </a:ext>
            </a:extLst>
          </a:blip>
          <a:srcRect t="6981" b="8838"/>
          <a:stretch/>
        </p:blipFill>
        <p:spPr bwMode="auto">
          <a:xfrm>
            <a:off x="-4" y="0"/>
            <a:ext cx="12186655" cy="6838946"/>
          </a:xfrm>
          <a:prstGeom prst="rect">
            <a:avLst/>
          </a:prstGeom>
          <a:ln>
            <a:noFill/>
          </a:ln>
          <a:extLst>
            <a:ext uri="{53640926-AAD7-44D8-BBD7-CCE9431645EC}">
              <a14:shadowObscured xmlns:a14="http://schemas.microsoft.com/office/drawing/2010/main"/>
            </a:ext>
          </a:extLst>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Reflect on Your Perspectives </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CHCDIV001 - Work with diverse people (Release 1) </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following circumstances, the employer can stand down an employee provided that there is no enterprise agreement or contract of employment that prevents the employer from doing so: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 event of a breakdown of machinery or equipment, if the employer cannot reasonably be held responsible for the breakdown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 event of a stoppage of work for any cause for which the employer cannot reasonably be held responsible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704C65A3-04EA-4A18-B9CA-B602ED3DE2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6939CDD-704D-4BED-8568-71AA12408C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714026C-6D38-4DDF-B9DA-9670BE27C81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CD49A4F-85BF-4AAE-9C3B-E9742C98FB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633197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6384311"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Health and Safety Act 2011</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provides the set of rights and responsibilities shared by employers and workers across various industries.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serves as a national legal framework for ensuring the health and safety of all people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its Part 2, the employer has the primary duty of care to ensure the health and safety of all workers involved with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b="10040"/>
          <a:stretch/>
        </p:blipFill>
        <p:spPr bwMode="auto">
          <a:xfrm>
            <a:off x="7570838" y="2037793"/>
            <a:ext cx="4053660" cy="2782413"/>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58749EA4-CD63-407D-8A08-FE56890857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5358061-6068-48ED-A7B7-FDAFA68F3D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F924AC9-CC0E-4F94-9535-6CA9830E43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1E46574-557E-4870-8310-994BE9E6398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42773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also have responsibilities when accessing and </a:t>
            </a:r>
            <a:r>
              <a:rPr lang="en-US" sz="2200" dirty="0" err="1">
                <a:solidFill>
                  <a:schemeClr val="tx1">
                    <a:lumMod val="75000"/>
                    <a:lumOff val="25000"/>
                  </a:schemeClr>
                </a:solidFill>
              </a:rPr>
              <a:t>utilising</a:t>
            </a:r>
            <a:r>
              <a:rPr lang="en-US" sz="2200" dirty="0">
                <a:solidFill>
                  <a:schemeClr val="tx1">
                    <a:lumMod val="75000"/>
                    <a:lumOff val="25000"/>
                  </a:schemeClr>
                </a:solidFill>
              </a:rPr>
              <a:t> your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general duties of clients may involve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Respecting the rights of employees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Treating employees without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Abiding by the terms of a written agreement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Accepting responsibility for own actions and choices, even though some actions and preferences may involve an element of risk</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56670D3C-AF65-43D5-A3E6-F472DD8442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716AF54-B83D-4A29-B155-B104897EE0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0222394-ABA2-4DE1-BBDB-1825E743F6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84E002-5879-40B5-B452-2F4FDF24D1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228489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need to remind the clients of their rights and responsibilities. It is also best to remind your employees to uphold their rights and adhere to their responsibilities.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act contains many important clauses that provide the rights and responsibilities of employers, workers and clients.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descr="Collaborative meeting table"/>
          <p:cNvPicPr/>
          <p:nvPr/>
        </p:nvPicPr>
        <p:blipFill rotWithShape="1">
          <a:blip r:embed="rId3" cstate="print">
            <a:extLst>
              <a:ext uri="{28A0092B-C50C-407E-A947-70E740481C1C}">
                <a14:useLocalDpi xmlns:a14="http://schemas.microsoft.com/office/drawing/2010/main" val="0"/>
              </a:ext>
            </a:extLst>
          </a:blip>
          <a:srcRect t="9158" b="11661"/>
          <a:stretch/>
        </p:blipFill>
        <p:spPr bwMode="auto">
          <a:xfrm>
            <a:off x="3679612" y="3697356"/>
            <a:ext cx="5205419" cy="231839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3D19592-BDA0-40DA-B35B-FC882E831D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DB97125-7C8D-4C3E-BA63-5197359DF8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A4C9E4A-10F8-4B21-8DE7-996292692F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16983FE-1659-48F3-959E-4FCC7DF3C4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194879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598261"/>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them are provided below: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Table 5"/>
          <p:cNvGraphicFramePr>
            <a:graphicFrameLocks noGrp="1"/>
          </p:cNvGraphicFramePr>
          <p:nvPr>
            <p:extLst>
              <p:ext uri="{D42A27DB-BD31-4B8C-83A1-F6EECF244321}">
                <p14:modId xmlns:p14="http://schemas.microsoft.com/office/powerpoint/2010/main" val="3116107044"/>
              </p:ext>
            </p:extLst>
          </p:nvPr>
        </p:nvGraphicFramePr>
        <p:xfrm>
          <a:off x="838197" y="2446866"/>
          <a:ext cx="10086978" cy="3098737"/>
        </p:xfrm>
        <a:graphic>
          <a:graphicData uri="http://schemas.openxmlformats.org/drawingml/2006/table">
            <a:tbl>
              <a:tblPr firstRow="1" bandRow="1">
                <a:tableStyleId>{5A111915-BE36-4E01-A7E5-04B1672EAD32}</a:tableStyleId>
              </a:tblPr>
              <a:tblGrid>
                <a:gridCol w="2569101">
                  <a:extLst>
                    <a:ext uri="{9D8B030D-6E8A-4147-A177-3AD203B41FA5}">
                      <a16:colId xmlns:a16="http://schemas.microsoft.com/office/drawing/2014/main" val="20000"/>
                    </a:ext>
                  </a:extLst>
                </a:gridCol>
                <a:gridCol w="7517877">
                  <a:extLst>
                    <a:ext uri="{9D8B030D-6E8A-4147-A177-3AD203B41FA5}">
                      <a16:colId xmlns:a16="http://schemas.microsoft.com/office/drawing/2014/main" val="20001"/>
                    </a:ext>
                  </a:extLst>
                </a:gridCol>
              </a:tblGrid>
              <a:tr h="370840">
                <a:tc>
                  <a:txBody>
                    <a:bodyPr/>
                    <a:lstStyle/>
                    <a:p>
                      <a:pPr algn="ctr"/>
                      <a:r>
                        <a:rPr lang="en-PH" dirty="0"/>
                        <a:t>Relevant party</a:t>
                      </a:r>
                    </a:p>
                  </a:txBody>
                  <a:tcPr/>
                </a:tc>
                <a:tc>
                  <a:txBody>
                    <a:bodyPr/>
                    <a:lstStyle/>
                    <a:p>
                      <a:pPr algn="ctr"/>
                      <a:r>
                        <a:rPr lang="en-US" dirty="0"/>
                        <a:t>Clause</a:t>
                      </a:r>
                      <a:endParaRPr lang="en-PH" dirty="0"/>
                    </a:p>
                  </a:txBody>
                  <a:tcPr/>
                </a:tc>
                <a:extLst>
                  <a:ext uri="{0D108BD9-81ED-4DB2-BD59-A6C34878D82A}">
                    <a16:rowId xmlns:a16="http://schemas.microsoft.com/office/drawing/2014/main" val="10000"/>
                  </a:ext>
                </a:extLst>
              </a:tr>
              <a:tr h="370840">
                <a:tc>
                  <a:txBody>
                    <a:bodyPr/>
                    <a:lstStyle/>
                    <a:p>
                      <a:r>
                        <a:rPr lang="en-PH" dirty="0">
                          <a:solidFill>
                            <a:schemeClr val="tx1">
                              <a:lumMod val="75000"/>
                              <a:lumOff val="25000"/>
                            </a:schemeClr>
                          </a:solidFill>
                        </a:rPr>
                        <a:t>Relevant to the employer </a:t>
                      </a:r>
                    </a:p>
                    <a:p>
                      <a:endParaRPr lang="en-PH" dirty="0">
                        <a:solidFill>
                          <a:schemeClr val="tx1">
                            <a:lumMod val="75000"/>
                            <a:lumOff val="25000"/>
                          </a:schemeClr>
                        </a:solidFill>
                      </a:endParaRPr>
                    </a:p>
                  </a:txBody>
                  <a:tcP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1800" kern="1200" dirty="0">
                          <a:solidFill>
                            <a:schemeClr val="tx1">
                              <a:lumMod val="75000"/>
                              <a:lumOff val="25000"/>
                            </a:schemeClr>
                          </a:solidFill>
                          <a:latin typeface="+mn-lt"/>
                          <a:ea typeface="+mn-ea"/>
                          <a:cs typeface="+mn-cs"/>
                        </a:rPr>
                        <a:t>A person conducting a business or undertaking at a workplace may establish a health and safety committee for the workplace or part of the workplace on the person’s initiative.</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1800" kern="1200" dirty="0">
                          <a:solidFill>
                            <a:schemeClr val="tx1">
                              <a:lumMod val="75000"/>
                              <a:lumOff val="25000"/>
                            </a:schemeClr>
                          </a:solidFill>
                          <a:latin typeface="+mn-lt"/>
                          <a:ea typeface="+mn-ea"/>
                          <a:cs typeface="+mn-cs"/>
                        </a:rPr>
                        <a:t>The person conducting a business or undertaking must, so far as is reasonably practicable, consult, in accordance with this Division and the regulations, with workers who carry out work for the business or undertaking who are or are likely to be directly affected by a matter relating to work health or safety.</a:t>
                      </a:r>
                    </a:p>
                  </a:txBody>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B6F1CA41-742D-4A4D-8FAA-E87F64DAD7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3690143-C1F3-4744-81BB-D5618BFED0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8649AF1-2BBD-4A4D-9D6E-9C67633E7A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BD2D43F-A71E-48E6-B610-EDBAF21FC9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032630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598261"/>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them are provided below: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Table 5"/>
          <p:cNvGraphicFramePr>
            <a:graphicFrameLocks noGrp="1"/>
          </p:cNvGraphicFramePr>
          <p:nvPr>
            <p:extLst>
              <p:ext uri="{D42A27DB-BD31-4B8C-83A1-F6EECF244321}">
                <p14:modId xmlns:p14="http://schemas.microsoft.com/office/powerpoint/2010/main" val="838498308"/>
              </p:ext>
            </p:extLst>
          </p:nvPr>
        </p:nvGraphicFramePr>
        <p:xfrm>
          <a:off x="838197" y="2446866"/>
          <a:ext cx="10085832" cy="3724212"/>
        </p:xfrm>
        <a:graphic>
          <a:graphicData uri="http://schemas.openxmlformats.org/drawingml/2006/table">
            <a:tbl>
              <a:tblPr firstRow="1" bandRow="1">
                <a:tableStyleId>{5A111915-BE36-4E01-A7E5-04B1672EAD32}</a:tableStyleId>
              </a:tblPr>
              <a:tblGrid>
                <a:gridCol w="2569464">
                  <a:extLst>
                    <a:ext uri="{9D8B030D-6E8A-4147-A177-3AD203B41FA5}">
                      <a16:colId xmlns:a16="http://schemas.microsoft.com/office/drawing/2014/main" val="20000"/>
                    </a:ext>
                  </a:extLst>
                </a:gridCol>
                <a:gridCol w="7516368">
                  <a:extLst>
                    <a:ext uri="{9D8B030D-6E8A-4147-A177-3AD203B41FA5}">
                      <a16:colId xmlns:a16="http://schemas.microsoft.com/office/drawing/2014/main" val="20001"/>
                    </a:ext>
                  </a:extLst>
                </a:gridCol>
              </a:tblGrid>
              <a:tr h="370840">
                <a:tc>
                  <a:txBody>
                    <a:bodyPr/>
                    <a:lstStyle/>
                    <a:p>
                      <a:pPr algn="ctr"/>
                      <a:r>
                        <a:rPr lang="en-PH" dirty="0"/>
                        <a:t>Relevant party</a:t>
                      </a:r>
                    </a:p>
                  </a:txBody>
                  <a:tcPr/>
                </a:tc>
                <a:tc>
                  <a:txBody>
                    <a:bodyPr/>
                    <a:lstStyle/>
                    <a:p>
                      <a:pPr algn="ctr"/>
                      <a:r>
                        <a:rPr lang="en-US" dirty="0"/>
                        <a:t>Clause</a:t>
                      </a:r>
                      <a:endParaRPr lang="en-PH" dirty="0"/>
                    </a:p>
                  </a:txBody>
                  <a:tcPr/>
                </a:tc>
                <a:extLst>
                  <a:ext uri="{0D108BD9-81ED-4DB2-BD59-A6C34878D82A}">
                    <a16:rowId xmlns:a16="http://schemas.microsoft.com/office/drawing/2014/main" val="10000"/>
                  </a:ext>
                </a:extLst>
              </a:tr>
              <a:tr h="370840">
                <a:tc>
                  <a:txBody>
                    <a:bodyPr/>
                    <a:lstStyle/>
                    <a:p>
                      <a:r>
                        <a:rPr lang="en-PH" dirty="0">
                          <a:solidFill>
                            <a:schemeClr val="tx1">
                              <a:lumMod val="75000"/>
                              <a:lumOff val="25000"/>
                            </a:schemeClr>
                          </a:solidFill>
                        </a:rPr>
                        <a:t>Relevant to the worker </a:t>
                      </a:r>
                    </a:p>
                  </a:txBody>
                  <a:tcP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1800" kern="1200" dirty="0">
                          <a:solidFill>
                            <a:schemeClr val="tx1">
                              <a:lumMod val="75000"/>
                              <a:lumOff val="25000"/>
                            </a:schemeClr>
                          </a:solidFill>
                          <a:latin typeface="+mn-lt"/>
                          <a:ea typeface="+mn-ea"/>
                          <a:cs typeface="+mn-cs"/>
                        </a:rPr>
                        <a:t>A worker may cease or refuse to carry out work if the worker has a reasonable concern that carrying out the work would expose the worker to a serious risk to the worker’s health or safety emanating from immediate or imminent exposure to a hazard.</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1800" kern="1200" dirty="0">
                          <a:solidFill>
                            <a:schemeClr val="tx1">
                              <a:lumMod val="75000"/>
                              <a:lumOff val="25000"/>
                            </a:schemeClr>
                          </a:solidFill>
                          <a:latin typeface="+mn-lt"/>
                          <a:ea typeface="+mn-ea"/>
                          <a:cs typeface="+mn-cs"/>
                        </a:rPr>
                        <a:t>A worker who ceases work under Division 9 of this legislation must (a) as soon as practicable, notify the person conducting the business or undertaking that the worker has ceased work under this Division unless the worker ceased work under a direction from a health and safety representative, and (b) remain available to carry out suitable alternative work.</a:t>
                      </a:r>
                    </a:p>
                  </a:txBody>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DA2A9260-7F62-4BC7-875D-DD0A651469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54E85B7-0C90-44B8-8C62-F2934AA7ED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8BBA346-4926-4F04-825C-A73EA2B539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BAF2768-C340-420A-9D3F-9EEF87168E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85708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598261"/>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them are provided below: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Table 5"/>
          <p:cNvGraphicFramePr>
            <a:graphicFrameLocks noGrp="1"/>
          </p:cNvGraphicFramePr>
          <p:nvPr>
            <p:extLst>
              <p:ext uri="{D42A27DB-BD31-4B8C-83A1-F6EECF244321}">
                <p14:modId xmlns:p14="http://schemas.microsoft.com/office/powerpoint/2010/main" val="797588531"/>
              </p:ext>
            </p:extLst>
          </p:nvPr>
        </p:nvGraphicFramePr>
        <p:xfrm>
          <a:off x="838197" y="2446866"/>
          <a:ext cx="10085832" cy="3098737"/>
        </p:xfrm>
        <a:graphic>
          <a:graphicData uri="http://schemas.openxmlformats.org/drawingml/2006/table">
            <a:tbl>
              <a:tblPr firstRow="1" bandRow="1">
                <a:tableStyleId>{5A111915-BE36-4E01-A7E5-04B1672EAD32}</a:tableStyleId>
              </a:tblPr>
              <a:tblGrid>
                <a:gridCol w="2569464">
                  <a:extLst>
                    <a:ext uri="{9D8B030D-6E8A-4147-A177-3AD203B41FA5}">
                      <a16:colId xmlns:a16="http://schemas.microsoft.com/office/drawing/2014/main" val="20000"/>
                    </a:ext>
                  </a:extLst>
                </a:gridCol>
                <a:gridCol w="7516368">
                  <a:extLst>
                    <a:ext uri="{9D8B030D-6E8A-4147-A177-3AD203B41FA5}">
                      <a16:colId xmlns:a16="http://schemas.microsoft.com/office/drawing/2014/main" val="20001"/>
                    </a:ext>
                  </a:extLst>
                </a:gridCol>
              </a:tblGrid>
              <a:tr h="370840">
                <a:tc>
                  <a:txBody>
                    <a:bodyPr/>
                    <a:lstStyle/>
                    <a:p>
                      <a:pPr algn="ctr"/>
                      <a:r>
                        <a:rPr lang="en-PH" dirty="0"/>
                        <a:t>Relevant party</a:t>
                      </a:r>
                    </a:p>
                  </a:txBody>
                  <a:tcPr/>
                </a:tc>
                <a:tc>
                  <a:txBody>
                    <a:bodyPr/>
                    <a:lstStyle/>
                    <a:p>
                      <a:pPr algn="ctr"/>
                      <a:r>
                        <a:rPr lang="en-US" dirty="0"/>
                        <a:t>Clause</a:t>
                      </a:r>
                      <a:endParaRPr lang="en-PH" dirty="0"/>
                    </a:p>
                  </a:txBody>
                  <a:tcPr/>
                </a:tc>
                <a:extLst>
                  <a:ext uri="{0D108BD9-81ED-4DB2-BD59-A6C34878D82A}">
                    <a16:rowId xmlns:a16="http://schemas.microsoft.com/office/drawing/2014/main" val="10000"/>
                  </a:ext>
                </a:extLst>
              </a:tr>
              <a:tr h="370840">
                <a:tc>
                  <a:txBody>
                    <a:bodyPr/>
                    <a:lstStyle/>
                    <a:p>
                      <a:r>
                        <a:rPr lang="en-PH" dirty="0">
                          <a:solidFill>
                            <a:schemeClr val="tx1">
                              <a:lumMod val="75000"/>
                              <a:lumOff val="25000"/>
                            </a:schemeClr>
                          </a:solidFill>
                        </a:rPr>
                        <a:t>Relevant to the client </a:t>
                      </a:r>
                    </a:p>
                  </a:txBody>
                  <a:tcP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1800" kern="1200" dirty="0">
                          <a:solidFill>
                            <a:schemeClr val="tx1">
                              <a:lumMod val="75000"/>
                              <a:lumOff val="25000"/>
                            </a:schemeClr>
                          </a:solidFill>
                          <a:latin typeface="+mn-lt"/>
                          <a:ea typeface="+mn-ea"/>
                          <a:cs typeface="+mn-cs"/>
                        </a:rPr>
                        <a:t>Clients must be able to view any notices of provisional improvement.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1800" kern="1200" dirty="0">
                          <a:solidFill>
                            <a:schemeClr val="tx1">
                              <a:lumMod val="75000"/>
                              <a:lumOff val="25000"/>
                            </a:schemeClr>
                          </a:solidFill>
                          <a:latin typeface="+mn-lt"/>
                          <a:ea typeface="+mn-ea"/>
                          <a:cs typeface="+mn-cs"/>
                        </a:rPr>
                        <a:t>A person at a workplace (whether or not the person has another duty under this Part) must take reasonable care for his or her health and safety and take reasonable care that his or her acts or omissions do not adversely affect the health and safety of other persons, and comply, so far as the person is reasonably able, with any reasonable instruction that is given by the person conducting the business or undertaking to allow the person conducting the business or undertaking to comply with this Act.</a:t>
                      </a:r>
                    </a:p>
                  </a:txBody>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C10A0BE3-5034-4322-A59B-41DA3BAD0E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2011A4E-6674-4245-8DD1-55CF430898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7237033-7C95-406A-AD87-EC51ED5737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6493705-76A5-42FC-A972-C6E5764A28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588715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below, you can see the general responsibilities of workers and employers.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Table 5"/>
          <p:cNvGraphicFramePr>
            <a:graphicFrameLocks noGrp="1"/>
          </p:cNvGraphicFramePr>
          <p:nvPr>
            <p:extLst>
              <p:ext uri="{D42A27DB-BD31-4B8C-83A1-F6EECF244321}">
                <p14:modId xmlns:p14="http://schemas.microsoft.com/office/powerpoint/2010/main" val="1655566165"/>
              </p:ext>
            </p:extLst>
          </p:nvPr>
        </p:nvGraphicFramePr>
        <p:xfrm>
          <a:off x="838197" y="2620484"/>
          <a:ext cx="10086978" cy="2971932"/>
        </p:xfrm>
        <a:graphic>
          <a:graphicData uri="http://schemas.openxmlformats.org/drawingml/2006/table">
            <a:tbl>
              <a:tblPr firstRow="1" firstCol="1" bandRow="1">
                <a:tableStyleId>{912C8C85-51F0-491E-9774-3900AFEF0FD7}</a:tableStyleId>
              </a:tblPr>
              <a:tblGrid>
                <a:gridCol w="5043489">
                  <a:extLst>
                    <a:ext uri="{9D8B030D-6E8A-4147-A177-3AD203B41FA5}">
                      <a16:colId xmlns:a16="http://schemas.microsoft.com/office/drawing/2014/main" val="20000"/>
                    </a:ext>
                  </a:extLst>
                </a:gridCol>
                <a:gridCol w="5043489">
                  <a:extLst>
                    <a:ext uri="{9D8B030D-6E8A-4147-A177-3AD203B41FA5}">
                      <a16:colId xmlns:a16="http://schemas.microsoft.com/office/drawing/2014/main" val="20001"/>
                    </a:ext>
                  </a:extLst>
                </a:gridCol>
              </a:tblGrid>
              <a:tr h="457104">
                <a:tc>
                  <a:txBody>
                    <a:bodyPr/>
                    <a:lstStyle/>
                    <a:p>
                      <a:pPr marL="0" marR="0" indent="0" algn="ctr">
                        <a:lnSpc>
                          <a:spcPct val="115000"/>
                        </a:lnSpc>
                        <a:spcBef>
                          <a:spcPts val="600"/>
                        </a:spcBef>
                        <a:spcAft>
                          <a:spcPts val="600"/>
                        </a:spcAft>
                      </a:pPr>
                      <a:r>
                        <a:rPr lang="en-AU" sz="2000" dirty="0">
                          <a:effectLst/>
                        </a:rPr>
                        <a:t>Responsibilities of Workers</a:t>
                      </a:r>
                      <a:endParaRPr lang="en-PH" sz="2000" dirty="0">
                        <a:effectLst/>
                        <a:latin typeface="Calibri"/>
                        <a:ea typeface="Calibri"/>
                        <a:cs typeface="Arial"/>
                      </a:endParaRPr>
                    </a:p>
                  </a:txBody>
                  <a:tcPr marL="68580" marR="68580" marT="0" marB="0" anchor="ctr"/>
                </a:tc>
                <a:tc>
                  <a:txBody>
                    <a:bodyPr/>
                    <a:lstStyle/>
                    <a:p>
                      <a:pPr marL="0" marR="0" indent="0" algn="ctr">
                        <a:lnSpc>
                          <a:spcPct val="115000"/>
                        </a:lnSpc>
                        <a:spcBef>
                          <a:spcPts val="600"/>
                        </a:spcBef>
                        <a:spcAft>
                          <a:spcPts val="600"/>
                        </a:spcAft>
                      </a:pPr>
                      <a:r>
                        <a:rPr lang="en-AU" sz="2000" dirty="0">
                          <a:effectLst/>
                        </a:rPr>
                        <a:t>Responsibilities of Employers</a:t>
                      </a:r>
                      <a:endParaRPr lang="en-PH" sz="2000" dirty="0">
                        <a:effectLst/>
                        <a:latin typeface="Calibri"/>
                        <a:ea typeface="Calibri"/>
                        <a:cs typeface="Arial"/>
                      </a:endParaRPr>
                    </a:p>
                  </a:txBody>
                  <a:tcPr marL="68580" marR="68580" marT="0" marB="0" anchor="ctr"/>
                </a:tc>
                <a:extLst>
                  <a:ext uri="{0D108BD9-81ED-4DB2-BD59-A6C34878D82A}">
                    <a16:rowId xmlns:a16="http://schemas.microsoft.com/office/drawing/2014/main" val="10000"/>
                  </a:ext>
                </a:extLst>
              </a:tr>
              <a:tr h="838276">
                <a:tc>
                  <a:txBody>
                    <a:bodyPr/>
                    <a:lstStyle/>
                    <a:p>
                      <a:pPr marL="0" marR="0" indent="0" algn="l">
                        <a:lnSpc>
                          <a:spcPct val="115000"/>
                        </a:lnSpc>
                        <a:spcBef>
                          <a:spcPts val="600"/>
                        </a:spcBef>
                        <a:spcAft>
                          <a:spcPts val="600"/>
                        </a:spcAft>
                      </a:pPr>
                      <a:r>
                        <a:rPr lang="en-AU" sz="2000" b="0" dirty="0">
                          <a:solidFill>
                            <a:schemeClr val="tx1">
                              <a:lumMod val="75000"/>
                              <a:lumOff val="25000"/>
                            </a:schemeClr>
                          </a:solidFill>
                          <a:effectLst/>
                        </a:rPr>
                        <a:t>Avoiding work practices that are harmful to the health and safety of yourself or others</a:t>
                      </a:r>
                      <a:endParaRPr lang="en-PH" sz="2000" b="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l">
                        <a:lnSpc>
                          <a:spcPct val="115000"/>
                        </a:lnSpc>
                        <a:spcBef>
                          <a:spcPts val="600"/>
                        </a:spcBef>
                        <a:spcAft>
                          <a:spcPts val="600"/>
                        </a:spcAft>
                      </a:pPr>
                      <a:r>
                        <a:rPr lang="en-AU" sz="2000" dirty="0">
                          <a:solidFill>
                            <a:schemeClr val="tx1">
                              <a:lumMod val="75000"/>
                              <a:lumOff val="25000"/>
                            </a:schemeClr>
                          </a:solidFill>
                          <a:effectLst/>
                        </a:rPr>
                        <a:t>Ensuring a safe work environment and providing protective equipment if necessary</a:t>
                      </a:r>
                      <a:endParaRPr lang="en-PH" sz="20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1"/>
                  </a:ext>
                </a:extLst>
              </a:tr>
              <a:tr h="838276">
                <a:tc>
                  <a:txBody>
                    <a:bodyPr/>
                    <a:lstStyle/>
                    <a:p>
                      <a:pPr marL="0" marR="0" indent="0" algn="l">
                        <a:lnSpc>
                          <a:spcPct val="115000"/>
                        </a:lnSpc>
                        <a:spcBef>
                          <a:spcPts val="600"/>
                        </a:spcBef>
                        <a:spcAft>
                          <a:spcPts val="600"/>
                        </a:spcAft>
                      </a:pPr>
                      <a:r>
                        <a:rPr lang="en-AU" sz="2000" b="0" dirty="0">
                          <a:solidFill>
                            <a:schemeClr val="tx1">
                              <a:lumMod val="75000"/>
                              <a:lumOff val="25000"/>
                            </a:schemeClr>
                          </a:solidFill>
                          <a:effectLst/>
                        </a:rPr>
                        <a:t>Knowing what to do if the employer is not meeting their responsibilities</a:t>
                      </a:r>
                      <a:endParaRPr lang="en-PH" sz="2000" b="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l">
                        <a:lnSpc>
                          <a:spcPct val="115000"/>
                        </a:lnSpc>
                        <a:spcBef>
                          <a:spcPts val="600"/>
                        </a:spcBef>
                        <a:spcAft>
                          <a:spcPts val="600"/>
                        </a:spcAft>
                      </a:pPr>
                      <a:r>
                        <a:rPr lang="en-AU" sz="2000" dirty="0">
                          <a:solidFill>
                            <a:schemeClr val="tx1">
                              <a:lumMod val="75000"/>
                              <a:lumOff val="25000"/>
                            </a:schemeClr>
                          </a:solidFill>
                          <a:effectLst/>
                        </a:rPr>
                        <a:t>Ensuring that workers are free from discrimination and bullying</a:t>
                      </a:r>
                      <a:endParaRPr lang="en-PH" sz="20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2"/>
                  </a:ext>
                </a:extLst>
              </a:tr>
              <a:tr h="838276">
                <a:tc>
                  <a:txBody>
                    <a:bodyPr/>
                    <a:lstStyle/>
                    <a:p>
                      <a:pPr marL="0" marR="0" indent="0" algn="l">
                        <a:lnSpc>
                          <a:spcPct val="115000"/>
                        </a:lnSpc>
                        <a:spcBef>
                          <a:spcPts val="600"/>
                        </a:spcBef>
                        <a:spcAft>
                          <a:spcPts val="600"/>
                        </a:spcAft>
                      </a:pPr>
                      <a:r>
                        <a:rPr lang="en-AU" sz="2000" b="0" dirty="0">
                          <a:solidFill>
                            <a:schemeClr val="tx1">
                              <a:lumMod val="75000"/>
                              <a:lumOff val="25000"/>
                            </a:schemeClr>
                          </a:solidFill>
                          <a:effectLst/>
                        </a:rPr>
                        <a:t>Knowing and understanding the terms and conditions of employment</a:t>
                      </a:r>
                      <a:endParaRPr lang="en-PH" sz="2000" b="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l">
                        <a:lnSpc>
                          <a:spcPct val="115000"/>
                        </a:lnSpc>
                        <a:spcBef>
                          <a:spcPts val="600"/>
                        </a:spcBef>
                        <a:spcAft>
                          <a:spcPts val="600"/>
                        </a:spcAft>
                      </a:pPr>
                      <a:r>
                        <a:rPr lang="en-AU" sz="2000" dirty="0">
                          <a:solidFill>
                            <a:schemeClr val="tx1">
                              <a:lumMod val="75000"/>
                              <a:lumOff val="25000"/>
                            </a:schemeClr>
                          </a:solidFill>
                          <a:effectLst/>
                        </a:rPr>
                        <a:t>Ensuring that workers receive all due entitlements</a:t>
                      </a:r>
                      <a:endParaRPr lang="en-PH" sz="20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3"/>
                  </a:ext>
                </a:extLst>
              </a:tr>
            </a:tbl>
          </a:graphicData>
        </a:graphic>
      </p:graphicFrame>
      <p:pic>
        <p:nvPicPr>
          <p:cNvPr id="7" name="Picture 6">
            <a:extLst>
              <a:ext uri="{FF2B5EF4-FFF2-40B4-BE49-F238E27FC236}">
                <a16:creationId xmlns:a16="http://schemas.microsoft.com/office/drawing/2014/main" id="{4DD1122E-DA96-4D26-AF77-53207B9D6C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1DD25E1-DE41-43F4-9486-9EFD5EAFB0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9359952-D467-407B-BC9E-98C85600C8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7A208FF-CD2B-44B5-BAE7-1FB96920A9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3865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other common ethical rights and responsibilities. </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Relevant to the Worker: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7" name="Table 6"/>
          <p:cNvGraphicFramePr>
            <a:graphicFrameLocks noGrp="1"/>
          </p:cNvGraphicFramePr>
          <p:nvPr>
            <p:extLst>
              <p:ext uri="{D42A27DB-BD31-4B8C-83A1-F6EECF244321}">
                <p14:modId xmlns:p14="http://schemas.microsoft.com/office/powerpoint/2010/main" val="1745644129"/>
              </p:ext>
            </p:extLst>
          </p:nvPr>
        </p:nvGraphicFramePr>
        <p:xfrm>
          <a:off x="838197" y="2863246"/>
          <a:ext cx="10086978" cy="2851754"/>
        </p:xfrm>
        <a:graphic>
          <a:graphicData uri="http://schemas.openxmlformats.org/drawingml/2006/table">
            <a:tbl>
              <a:tblPr firstRow="1" firstCol="1" bandRow="1">
                <a:tableStyleId>{5A111915-BE36-4E01-A7E5-04B1672EAD32}</a:tableStyleId>
              </a:tblPr>
              <a:tblGrid>
                <a:gridCol w="5043489">
                  <a:extLst>
                    <a:ext uri="{9D8B030D-6E8A-4147-A177-3AD203B41FA5}">
                      <a16:colId xmlns:a16="http://schemas.microsoft.com/office/drawing/2014/main" val="20000"/>
                    </a:ext>
                  </a:extLst>
                </a:gridCol>
                <a:gridCol w="5043489">
                  <a:extLst>
                    <a:ext uri="{9D8B030D-6E8A-4147-A177-3AD203B41FA5}">
                      <a16:colId xmlns:a16="http://schemas.microsoft.com/office/drawing/2014/main" val="20001"/>
                    </a:ext>
                  </a:extLst>
                </a:gridCol>
              </a:tblGrid>
              <a:tr h="627391">
                <a:tc>
                  <a:txBody>
                    <a:bodyPr/>
                    <a:lstStyle/>
                    <a:p>
                      <a:pPr marL="0" marR="0" indent="0" algn="ctr">
                        <a:lnSpc>
                          <a:spcPct val="115000"/>
                        </a:lnSpc>
                        <a:spcBef>
                          <a:spcPts val="600"/>
                        </a:spcBef>
                        <a:spcAft>
                          <a:spcPts val="600"/>
                        </a:spcAft>
                      </a:pPr>
                      <a:r>
                        <a:rPr lang="en-AU" sz="1800" dirty="0">
                          <a:effectLst/>
                        </a:rPr>
                        <a:t>Rights and Responsibilities</a:t>
                      </a:r>
                      <a:endParaRPr lang="en-PH" sz="1800" dirty="0">
                        <a:effectLst/>
                        <a:latin typeface="Calibri"/>
                        <a:ea typeface="Calibri"/>
                        <a:cs typeface="Arial"/>
                      </a:endParaRPr>
                    </a:p>
                  </a:txBody>
                  <a:tcPr marL="68580" marR="68580" marT="0" marB="0" anchor="ctr">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solidFill>
                      <a:srgbClr val="1C96D3"/>
                    </a:solidFill>
                  </a:tcPr>
                </a:tc>
                <a:tc>
                  <a:txBody>
                    <a:bodyPr/>
                    <a:lstStyle/>
                    <a:p>
                      <a:pPr marL="0" marR="0" indent="0" algn="ctr">
                        <a:lnSpc>
                          <a:spcPct val="115000"/>
                        </a:lnSpc>
                        <a:spcBef>
                          <a:spcPts val="600"/>
                        </a:spcBef>
                        <a:spcAft>
                          <a:spcPts val="600"/>
                        </a:spcAft>
                      </a:pPr>
                      <a:r>
                        <a:rPr lang="en-AU" sz="1800" dirty="0">
                          <a:effectLst/>
                        </a:rPr>
                        <a:t>Action or response for when these are not upheld or met in the workplace</a:t>
                      </a:r>
                      <a:endParaRPr lang="en-PH" sz="1800" dirty="0">
                        <a:effectLst/>
                        <a:latin typeface="Calibri"/>
                        <a:ea typeface="Calibri"/>
                        <a:cs typeface="Arial"/>
                      </a:endParaRPr>
                    </a:p>
                  </a:txBody>
                  <a:tcPr marL="68580" marR="68580" marT="0" marB="0" anchor="ctr">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solidFill>
                      <a:srgbClr val="1C96D3"/>
                    </a:solidFill>
                  </a:tcPr>
                </a:tc>
                <a:extLst>
                  <a:ext uri="{0D108BD9-81ED-4DB2-BD59-A6C34878D82A}">
                    <a16:rowId xmlns:a16="http://schemas.microsoft.com/office/drawing/2014/main" val="10000"/>
                  </a:ext>
                </a:extLst>
              </a:tr>
              <a:tr h="627391">
                <a:tc>
                  <a:txBody>
                    <a:bodyPr/>
                    <a:lstStyle/>
                    <a:p>
                      <a:pPr marL="0" marR="0" indent="0" algn="l">
                        <a:lnSpc>
                          <a:spcPct val="115000"/>
                        </a:lnSpc>
                        <a:spcBef>
                          <a:spcPts val="600"/>
                        </a:spcBef>
                        <a:spcAft>
                          <a:spcPts val="600"/>
                        </a:spcAft>
                      </a:pPr>
                      <a:r>
                        <a:rPr lang="en-AU" sz="1800" b="0" dirty="0">
                          <a:solidFill>
                            <a:schemeClr val="tx1">
                              <a:lumMod val="75000"/>
                              <a:lumOff val="25000"/>
                            </a:schemeClr>
                          </a:solidFill>
                          <a:effectLst/>
                        </a:rPr>
                        <a:t>The worker retains the right to maximise his or her potential.</a:t>
                      </a:r>
                      <a:endParaRPr lang="en-PH" sz="1800" b="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tc>
                  <a:txBody>
                    <a:bodyPr/>
                    <a:lstStyle/>
                    <a:p>
                      <a:pPr marL="0" marR="0" indent="0" algn="l">
                        <a:lnSpc>
                          <a:spcPct val="115000"/>
                        </a:lnSpc>
                        <a:spcBef>
                          <a:spcPts val="600"/>
                        </a:spcBef>
                        <a:spcAft>
                          <a:spcPts val="600"/>
                        </a:spcAft>
                      </a:pPr>
                      <a:r>
                        <a:rPr lang="en-AU" sz="1800" dirty="0">
                          <a:solidFill>
                            <a:schemeClr val="tx1">
                              <a:lumMod val="75000"/>
                              <a:lumOff val="25000"/>
                            </a:schemeClr>
                          </a:solidFill>
                          <a:effectLst/>
                        </a:rPr>
                        <a:t>They may be advised to submit a complaint to their human resources department.</a:t>
                      </a:r>
                      <a:endParaRPr lang="en-PH" sz="18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extLst>
                  <a:ext uri="{0D108BD9-81ED-4DB2-BD59-A6C34878D82A}">
                    <a16:rowId xmlns:a16="http://schemas.microsoft.com/office/drawing/2014/main" val="10001"/>
                  </a:ext>
                </a:extLst>
              </a:tr>
              <a:tr h="1596972">
                <a:tc>
                  <a:txBody>
                    <a:bodyPr/>
                    <a:lstStyle/>
                    <a:p>
                      <a:pPr marL="0" marR="0" indent="0" algn="l">
                        <a:lnSpc>
                          <a:spcPct val="115000"/>
                        </a:lnSpc>
                        <a:spcBef>
                          <a:spcPts val="600"/>
                        </a:spcBef>
                        <a:spcAft>
                          <a:spcPts val="600"/>
                        </a:spcAft>
                      </a:pPr>
                      <a:r>
                        <a:rPr lang="en-AU" sz="1800" b="0" dirty="0">
                          <a:solidFill>
                            <a:schemeClr val="tx1">
                              <a:lumMod val="75000"/>
                              <a:lumOff val="25000"/>
                            </a:schemeClr>
                          </a:solidFill>
                          <a:effectLst/>
                        </a:rPr>
                        <a:t>The worker has an obligation to treat clients with dignity. This obligation includes safeguarding, promoting and acknowledging their capacity for self-determination.</a:t>
                      </a:r>
                      <a:endParaRPr lang="en-PH" sz="1800" b="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tc>
                  <a:txBody>
                    <a:bodyPr/>
                    <a:lstStyle/>
                    <a:p>
                      <a:pPr marL="0" marR="0" indent="0" algn="l">
                        <a:lnSpc>
                          <a:spcPct val="115000"/>
                        </a:lnSpc>
                        <a:spcBef>
                          <a:spcPts val="600"/>
                        </a:spcBef>
                        <a:spcAft>
                          <a:spcPts val="600"/>
                        </a:spcAft>
                      </a:pPr>
                      <a:r>
                        <a:rPr lang="en-AU" sz="1800" dirty="0">
                          <a:solidFill>
                            <a:schemeClr val="tx1">
                              <a:lumMod val="75000"/>
                              <a:lumOff val="25000"/>
                            </a:schemeClr>
                          </a:solidFill>
                          <a:effectLst/>
                        </a:rPr>
                        <a:t>Violations of this duty are subject to penalties and corrective action in the organisation’s policy.</a:t>
                      </a:r>
                      <a:endParaRPr lang="en-PH" sz="18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8" name="Picture 7">
            <a:extLst>
              <a:ext uri="{FF2B5EF4-FFF2-40B4-BE49-F238E27FC236}">
                <a16:creationId xmlns:a16="http://schemas.microsoft.com/office/drawing/2014/main" id="{E1FDF178-C34A-45C9-95FB-07F249D5C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2632793-D419-41FA-A981-6421D6574E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83342CB-6316-45EC-A7BE-6C6BFFBCBA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2512F4-EBD5-4B87-9F1C-7C7E621649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71589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Relevant to the Employer: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8" name="Table 7"/>
          <p:cNvGraphicFramePr>
            <a:graphicFrameLocks noGrp="1"/>
          </p:cNvGraphicFramePr>
          <p:nvPr>
            <p:extLst>
              <p:ext uri="{D42A27DB-BD31-4B8C-83A1-F6EECF244321}">
                <p14:modId xmlns:p14="http://schemas.microsoft.com/office/powerpoint/2010/main" val="2583121890"/>
              </p:ext>
            </p:extLst>
          </p:nvPr>
        </p:nvGraphicFramePr>
        <p:xfrm>
          <a:off x="838196" y="2339863"/>
          <a:ext cx="10086976" cy="2802128"/>
        </p:xfrm>
        <a:graphic>
          <a:graphicData uri="http://schemas.openxmlformats.org/drawingml/2006/table">
            <a:tbl>
              <a:tblPr firstRow="1" firstCol="1" bandRow="1"/>
              <a:tblGrid>
                <a:gridCol w="5043488">
                  <a:extLst>
                    <a:ext uri="{9D8B030D-6E8A-4147-A177-3AD203B41FA5}">
                      <a16:colId xmlns:a16="http://schemas.microsoft.com/office/drawing/2014/main" val="20000"/>
                    </a:ext>
                  </a:extLst>
                </a:gridCol>
                <a:gridCol w="5043488">
                  <a:extLst>
                    <a:ext uri="{9D8B030D-6E8A-4147-A177-3AD203B41FA5}">
                      <a16:colId xmlns:a16="http://schemas.microsoft.com/office/drawing/2014/main" val="20001"/>
                    </a:ext>
                  </a:extLst>
                </a:gridCol>
              </a:tblGrid>
              <a:tr h="382270">
                <a:tc>
                  <a:txBody>
                    <a:bodyPr/>
                    <a:lstStyle/>
                    <a:p>
                      <a:pPr marL="0" marR="0" indent="0" algn="ctr">
                        <a:lnSpc>
                          <a:spcPct val="115000"/>
                        </a:lnSpc>
                        <a:spcBef>
                          <a:spcPts val="600"/>
                        </a:spcBef>
                        <a:spcAft>
                          <a:spcPts val="600"/>
                        </a:spcAft>
                      </a:pPr>
                      <a:r>
                        <a:rPr lang="en-AU" sz="1800" b="1" dirty="0">
                          <a:solidFill>
                            <a:srgbClr val="FFFFFF"/>
                          </a:solidFill>
                          <a:effectLst/>
                          <a:latin typeface="Calibri"/>
                          <a:ea typeface="Calibri"/>
                          <a:cs typeface="Arial"/>
                        </a:rPr>
                        <a:t>Rights and Responsibilities</a:t>
                      </a:r>
                      <a:endParaRPr lang="en-PH" sz="1800" dirty="0">
                        <a:effectLst/>
                        <a:latin typeface="Calibri"/>
                        <a:ea typeface="Calibri"/>
                        <a:cs typeface="Arial"/>
                      </a:endParaRPr>
                    </a:p>
                  </a:txBody>
                  <a:tcPr marL="68580" marR="68580" marT="0" marB="0" anchor="ctr">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solidFill>
                      <a:srgbClr val="1C96D3"/>
                    </a:solidFill>
                  </a:tcPr>
                </a:tc>
                <a:tc>
                  <a:txBody>
                    <a:bodyPr/>
                    <a:lstStyle/>
                    <a:p>
                      <a:pPr marL="0" marR="0" indent="0" algn="ctr">
                        <a:lnSpc>
                          <a:spcPct val="115000"/>
                        </a:lnSpc>
                        <a:spcBef>
                          <a:spcPts val="600"/>
                        </a:spcBef>
                        <a:spcAft>
                          <a:spcPts val="600"/>
                        </a:spcAft>
                      </a:pPr>
                      <a:r>
                        <a:rPr lang="en-AU" sz="1800" b="1">
                          <a:solidFill>
                            <a:srgbClr val="FFFFFF"/>
                          </a:solidFill>
                          <a:effectLst/>
                          <a:latin typeface="Calibri"/>
                          <a:ea typeface="Calibri"/>
                          <a:cs typeface="Arial"/>
                        </a:rPr>
                        <a:t>Action or response for when these are not upheld or met in the workplace</a:t>
                      </a:r>
                      <a:endParaRPr lang="en-PH" sz="1800">
                        <a:effectLst/>
                        <a:latin typeface="Calibri"/>
                        <a:ea typeface="Calibri"/>
                        <a:cs typeface="Arial"/>
                      </a:endParaRPr>
                    </a:p>
                  </a:txBody>
                  <a:tcPr marL="68580" marR="68580" marT="0" marB="0" anchor="ctr">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solidFill>
                      <a:srgbClr val="1C96D3"/>
                    </a:solidFill>
                  </a:tcPr>
                </a:tc>
                <a:extLst>
                  <a:ext uri="{0D108BD9-81ED-4DB2-BD59-A6C34878D82A}">
                    <a16:rowId xmlns:a16="http://schemas.microsoft.com/office/drawing/2014/main" val="10000"/>
                  </a:ext>
                </a:extLst>
              </a:tr>
              <a:tr h="589915">
                <a:tc>
                  <a:txBody>
                    <a:bodyPr/>
                    <a:lstStyle/>
                    <a:p>
                      <a:pPr marL="0" marR="0" indent="0" algn="l" defTabSz="914400" rtl="0" eaLnBrk="1" latinLnBrk="0" hangingPunct="1">
                        <a:lnSpc>
                          <a:spcPct val="115000"/>
                        </a:lnSpc>
                        <a:spcBef>
                          <a:spcPts val="600"/>
                        </a:spcBef>
                        <a:spcAft>
                          <a:spcPts val="600"/>
                        </a:spcAft>
                      </a:pPr>
                      <a:r>
                        <a:rPr lang="en-AU" sz="1800" kern="1200" dirty="0">
                          <a:solidFill>
                            <a:schemeClr val="tx1">
                              <a:lumMod val="75000"/>
                              <a:lumOff val="25000"/>
                            </a:schemeClr>
                          </a:solidFill>
                          <a:effectLst/>
                          <a:latin typeface="Calibri"/>
                          <a:ea typeface="Calibri"/>
                          <a:cs typeface="Arial"/>
                        </a:rPr>
                        <a:t>Employers enjoy the right to expect all workers to carry out the duties and responsibilities of the role as outlined in their terms of employment.</a:t>
                      </a:r>
                      <a:endParaRPr lang="en-PH" sz="1800" kern="12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tc>
                  <a:txBody>
                    <a:bodyPr/>
                    <a:lstStyle/>
                    <a:p>
                      <a:pPr marL="0" marR="0" indent="0" algn="l" defTabSz="914400" rtl="0" eaLnBrk="1" latinLnBrk="0" hangingPunct="1">
                        <a:lnSpc>
                          <a:spcPct val="115000"/>
                        </a:lnSpc>
                        <a:spcBef>
                          <a:spcPts val="600"/>
                        </a:spcBef>
                        <a:spcAft>
                          <a:spcPts val="600"/>
                        </a:spcAft>
                      </a:pPr>
                      <a:r>
                        <a:rPr lang="en-AU" sz="1800" kern="1200" dirty="0">
                          <a:solidFill>
                            <a:schemeClr val="tx1">
                              <a:lumMod val="75000"/>
                              <a:lumOff val="25000"/>
                            </a:schemeClr>
                          </a:solidFill>
                          <a:effectLst/>
                          <a:latin typeface="Calibri"/>
                          <a:ea typeface="Calibri"/>
                          <a:cs typeface="Arial"/>
                        </a:rPr>
                        <a:t>Employers reserve the right to perform investigations and conduct disciplinary hearings to address worker performance issues. The investigations and hearings must not detract from the worker’s productivity and earning potential. In addition, the workers’ rights must be protected throughout the ordeal.</a:t>
                      </a:r>
                      <a:endParaRPr lang="en-PH" sz="1800" kern="12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7" name="Picture 6">
            <a:extLst>
              <a:ext uri="{FF2B5EF4-FFF2-40B4-BE49-F238E27FC236}">
                <a16:creationId xmlns:a16="http://schemas.microsoft.com/office/drawing/2014/main" id="{63709E2A-CAC3-45A4-BB87-573F5A95A6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EB996C6-792D-40AF-9761-BA4B8D89A3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07B2721-47A3-4685-9C88-4601BF89135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A38A89-66D0-4B6D-9E46-5718BEA01C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70026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have a natural tendency to feel a certain way about cultural groups.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Understanding cultural diversity will help you understand and control these tendencies.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Cultural diversity</a:t>
            </a:r>
            <a:r>
              <a:rPr lang="en-US" sz="2200" dirty="0">
                <a:solidFill>
                  <a:schemeClr val="tx1">
                    <a:lumMod val="75000"/>
                    <a:lumOff val="25000"/>
                  </a:schemeClr>
                </a:solidFill>
              </a:rPr>
              <a:t>, as the name implies, is the presence of multiple cultural groups with varying traits within a society.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defined by the differences between the traits of the cultures involved and is visible in myriad ways.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ultimate goal for any society is to bring out and </a:t>
            </a:r>
            <a:r>
              <a:rPr lang="en-US" sz="2200" dirty="0" err="1">
                <a:solidFill>
                  <a:schemeClr val="tx1">
                    <a:lumMod val="75000"/>
                    <a:lumOff val="25000"/>
                  </a:schemeClr>
                </a:solidFill>
              </a:rPr>
              <a:t>utilise</a:t>
            </a:r>
            <a:r>
              <a:rPr lang="en-US" sz="2200" dirty="0">
                <a:solidFill>
                  <a:schemeClr val="tx1">
                    <a:lumMod val="75000"/>
                    <a:lumOff val="25000"/>
                  </a:schemeClr>
                </a:solidFill>
              </a:rPr>
              <a:t> the diverse traits of these groups.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17FC3D25-26B8-4F91-A2C6-3A1A3C7A0A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7D6E7F6-2B6E-4E25-A700-CCE1DF3F46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6BA48F4-036A-469C-B700-40461669D5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F085DCD-440F-470A-82E3-3D436A387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10446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Relevant to the Employer: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8" name="Table 7"/>
          <p:cNvGraphicFramePr>
            <a:graphicFrameLocks noGrp="1"/>
          </p:cNvGraphicFramePr>
          <p:nvPr>
            <p:extLst>
              <p:ext uri="{D42A27DB-BD31-4B8C-83A1-F6EECF244321}">
                <p14:modId xmlns:p14="http://schemas.microsoft.com/office/powerpoint/2010/main" val="4185360147"/>
              </p:ext>
            </p:extLst>
          </p:nvPr>
        </p:nvGraphicFramePr>
        <p:xfrm>
          <a:off x="838196" y="2339863"/>
          <a:ext cx="10086976" cy="2171192"/>
        </p:xfrm>
        <a:graphic>
          <a:graphicData uri="http://schemas.openxmlformats.org/drawingml/2006/table">
            <a:tbl>
              <a:tblPr firstRow="1" firstCol="1" bandRow="1"/>
              <a:tblGrid>
                <a:gridCol w="5043488">
                  <a:extLst>
                    <a:ext uri="{9D8B030D-6E8A-4147-A177-3AD203B41FA5}">
                      <a16:colId xmlns:a16="http://schemas.microsoft.com/office/drawing/2014/main" val="20000"/>
                    </a:ext>
                  </a:extLst>
                </a:gridCol>
                <a:gridCol w="5043488">
                  <a:extLst>
                    <a:ext uri="{9D8B030D-6E8A-4147-A177-3AD203B41FA5}">
                      <a16:colId xmlns:a16="http://schemas.microsoft.com/office/drawing/2014/main" val="20001"/>
                    </a:ext>
                  </a:extLst>
                </a:gridCol>
              </a:tblGrid>
              <a:tr h="382270">
                <a:tc>
                  <a:txBody>
                    <a:bodyPr/>
                    <a:lstStyle/>
                    <a:p>
                      <a:pPr marL="0" marR="0" indent="0" algn="ctr">
                        <a:lnSpc>
                          <a:spcPct val="115000"/>
                        </a:lnSpc>
                        <a:spcBef>
                          <a:spcPts val="600"/>
                        </a:spcBef>
                        <a:spcAft>
                          <a:spcPts val="600"/>
                        </a:spcAft>
                      </a:pPr>
                      <a:r>
                        <a:rPr lang="en-AU" sz="1800" b="1" dirty="0">
                          <a:solidFill>
                            <a:srgbClr val="FFFFFF"/>
                          </a:solidFill>
                          <a:effectLst/>
                          <a:latin typeface="Calibri"/>
                          <a:ea typeface="Calibri"/>
                          <a:cs typeface="Arial"/>
                        </a:rPr>
                        <a:t>Rights and Responsibilities</a:t>
                      </a:r>
                      <a:endParaRPr lang="en-PH" sz="1800" dirty="0">
                        <a:effectLst/>
                        <a:latin typeface="Calibri"/>
                        <a:ea typeface="Calibri"/>
                        <a:cs typeface="Arial"/>
                      </a:endParaRPr>
                    </a:p>
                  </a:txBody>
                  <a:tcPr marL="68580" marR="68580" marT="0" marB="0" anchor="ctr">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solidFill>
                      <a:srgbClr val="1C96D3"/>
                    </a:solidFill>
                  </a:tcPr>
                </a:tc>
                <a:tc>
                  <a:txBody>
                    <a:bodyPr/>
                    <a:lstStyle/>
                    <a:p>
                      <a:pPr marL="0" marR="0" indent="0" algn="ctr">
                        <a:lnSpc>
                          <a:spcPct val="115000"/>
                        </a:lnSpc>
                        <a:spcBef>
                          <a:spcPts val="600"/>
                        </a:spcBef>
                        <a:spcAft>
                          <a:spcPts val="600"/>
                        </a:spcAft>
                      </a:pPr>
                      <a:r>
                        <a:rPr lang="en-AU" sz="1800" b="1" dirty="0">
                          <a:solidFill>
                            <a:srgbClr val="FFFFFF"/>
                          </a:solidFill>
                          <a:effectLst/>
                          <a:latin typeface="Calibri"/>
                          <a:ea typeface="Calibri"/>
                          <a:cs typeface="Arial"/>
                        </a:rPr>
                        <a:t>Action or response for when these are not upheld or met in the workplace</a:t>
                      </a:r>
                      <a:endParaRPr lang="en-PH" sz="1800" dirty="0">
                        <a:effectLst/>
                        <a:latin typeface="Calibri"/>
                        <a:ea typeface="Calibri"/>
                        <a:cs typeface="Arial"/>
                      </a:endParaRPr>
                    </a:p>
                  </a:txBody>
                  <a:tcPr marL="68580" marR="68580" marT="0" marB="0" anchor="ctr">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solidFill>
                      <a:srgbClr val="1C96D3"/>
                    </a:solidFill>
                  </a:tcPr>
                </a:tc>
                <a:extLst>
                  <a:ext uri="{0D108BD9-81ED-4DB2-BD59-A6C34878D82A}">
                    <a16:rowId xmlns:a16="http://schemas.microsoft.com/office/drawing/2014/main" val="10000"/>
                  </a:ext>
                </a:extLst>
              </a:tr>
              <a:tr h="589915">
                <a:tc>
                  <a:txBody>
                    <a:bodyPr/>
                    <a:lstStyle/>
                    <a:p>
                      <a:pPr marL="0" marR="0" indent="0" algn="l" defTabSz="914400" rtl="0" eaLnBrk="1" latinLnBrk="0" hangingPunct="1">
                        <a:lnSpc>
                          <a:spcPct val="115000"/>
                        </a:lnSpc>
                        <a:spcBef>
                          <a:spcPts val="600"/>
                        </a:spcBef>
                        <a:spcAft>
                          <a:spcPts val="600"/>
                        </a:spcAft>
                      </a:pPr>
                      <a:r>
                        <a:rPr lang="en-AU" sz="1800" kern="1200" dirty="0">
                          <a:solidFill>
                            <a:schemeClr val="tx1">
                              <a:lumMod val="75000"/>
                              <a:lumOff val="25000"/>
                            </a:schemeClr>
                          </a:solidFill>
                          <a:effectLst/>
                          <a:latin typeface="Calibri"/>
                          <a:ea typeface="Calibri"/>
                          <a:cs typeface="Arial"/>
                        </a:rPr>
                        <a:t>Employers are expected to respond to reports where organisational expectations or practices contravene the profession’s code of ethics - particularly in the area of client rights</a:t>
                      </a:r>
                      <a:endParaRPr lang="en-PH" sz="1800" kern="12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tc>
                  <a:txBody>
                    <a:bodyPr/>
                    <a:lstStyle/>
                    <a:p>
                      <a:pPr marL="0" marR="0" indent="0" algn="l">
                        <a:lnSpc>
                          <a:spcPct val="115000"/>
                        </a:lnSpc>
                        <a:spcBef>
                          <a:spcPts val="600"/>
                        </a:spcBef>
                        <a:spcAft>
                          <a:spcPts val="600"/>
                        </a:spcAft>
                      </a:pPr>
                      <a:r>
                        <a:rPr lang="en-AU" sz="1800" dirty="0">
                          <a:solidFill>
                            <a:schemeClr val="tx1">
                              <a:lumMod val="75000"/>
                              <a:lumOff val="25000"/>
                            </a:schemeClr>
                          </a:solidFill>
                          <a:effectLst/>
                          <a:latin typeface="Calibri"/>
                          <a:ea typeface="Calibri"/>
                          <a:cs typeface="Arial"/>
                        </a:rPr>
                        <a:t>There are cases where the employer or person conducting the business does not respond to a reported issue or concern. The employees retain the right to address issues to the best of their ability without the employer's express permission.</a:t>
                      </a:r>
                      <a:endParaRPr lang="en-PH" sz="18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7EA5BB55-8882-45CF-86D4-270FCB52A0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068426A-8F0A-4BB3-A7E9-380EC63DEF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00EA96C-27C6-47C0-B653-961B72F023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A492D76-783B-4DB0-8B19-68DC9DB407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338205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Relevant to the Client: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Table 5"/>
          <p:cNvGraphicFramePr>
            <a:graphicFrameLocks noGrp="1"/>
          </p:cNvGraphicFramePr>
          <p:nvPr>
            <p:extLst>
              <p:ext uri="{D42A27DB-BD31-4B8C-83A1-F6EECF244321}">
                <p14:modId xmlns:p14="http://schemas.microsoft.com/office/powerpoint/2010/main" val="1249589564"/>
              </p:ext>
            </p:extLst>
          </p:nvPr>
        </p:nvGraphicFramePr>
        <p:xfrm>
          <a:off x="838197" y="2346815"/>
          <a:ext cx="10086978" cy="3729990"/>
        </p:xfrm>
        <a:graphic>
          <a:graphicData uri="http://schemas.openxmlformats.org/drawingml/2006/table">
            <a:tbl>
              <a:tblPr firstRow="1" firstCol="1" bandRow="1"/>
              <a:tblGrid>
                <a:gridCol w="5043489">
                  <a:extLst>
                    <a:ext uri="{9D8B030D-6E8A-4147-A177-3AD203B41FA5}">
                      <a16:colId xmlns:a16="http://schemas.microsoft.com/office/drawing/2014/main" val="20000"/>
                    </a:ext>
                  </a:extLst>
                </a:gridCol>
                <a:gridCol w="5043489">
                  <a:extLst>
                    <a:ext uri="{9D8B030D-6E8A-4147-A177-3AD203B41FA5}">
                      <a16:colId xmlns:a16="http://schemas.microsoft.com/office/drawing/2014/main" val="20001"/>
                    </a:ext>
                  </a:extLst>
                </a:gridCol>
              </a:tblGrid>
              <a:tr h="382270">
                <a:tc>
                  <a:txBody>
                    <a:bodyPr/>
                    <a:lstStyle/>
                    <a:p>
                      <a:pPr marL="0" marR="0" indent="0" algn="ctr">
                        <a:lnSpc>
                          <a:spcPct val="115000"/>
                        </a:lnSpc>
                        <a:spcBef>
                          <a:spcPts val="600"/>
                        </a:spcBef>
                        <a:spcAft>
                          <a:spcPts val="600"/>
                        </a:spcAft>
                      </a:pPr>
                      <a:r>
                        <a:rPr lang="en-AU" sz="1800" b="1" dirty="0">
                          <a:solidFill>
                            <a:srgbClr val="FFFFFF"/>
                          </a:solidFill>
                          <a:effectLst/>
                          <a:latin typeface="Calibri"/>
                          <a:ea typeface="Calibri"/>
                          <a:cs typeface="Arial"/>
                        </a:rPr>
                        <a:t>Rights and Responsibilities</a:t>
                      </a:r>
                      <a:endParaRPr lang="en-PH" sz="1800" dirty="0">
                        <a:effectLst/>
                        <a:latin typeface="Calibri"/>
                        <a:ea typeface="Calibri"/>
                        <a:cs typeface="Arial"/>
                      </a:endParaRPr>
                    </a:p>
                  </a:txBody>
                  <a:tcPr marL="68580" marR="68580" marT="0" marB="0" anchor="ctr">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solidFill>
                      <a:srgbClr val="1C96D3"/>
                    </a:solidFill>
                  </a:tcPr>
                </a:tc>
                <a:tc>
                  <a:txBody>
                    <a:bodyPr/>
                    <a:lstStyle/>
                    <a:p>
                      <a:pPr marL="0" marR="0" indent="0" algn="ctr">
                        <a:lnSpc>
                          <a:spcPct val="115000"/>
                        </a:lnSpc>
                        <a:spcBef>
                          <a:spcPts val="600"/>
                        </a:spcBef>
                        <a:spcAft>
                          <a:spcPts val="600"/>
                        </a:spcAft>
                      </a:pPr>
                      <a:r>
                        <a:rPr lang="en-AU" sz="1800" b="1">
                          <a:solidFill>
                            <a:srgbClr val="FFFFFF"/>
                          </a:solidFill>
                          <a:effectLst/>
                          <a:latin typeface="Calibri"/>
                          <a:ea typeface="Calibri"/>
                          <a:cs typeface="Arial"/>
                        </a:rPr>
                        <a:t>Action or response for when these are not upheld or met in the workplace</a:t>
                      </a:r>
                      <a:endParaRPr lang="en-PH" sz="1800">
                        <a:effectLst/>
                        <a:latin typeface="Calibri"/>
                        <a:ea typeface="Calibri"/>
                        <a:cs typeface="Arial"/>
                      </a:endParaRPr>
                    </a:p>
                  </a:txBody>
                  <a:tcPr marL="68580" marR="68580" marT="0" marB="0" anchor="ctr">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solidFill>
                      <a:srgbClr val="1C96D3"/>
                    </a:solidFill>
                  </a:tcPr>
                </a:tc>
                <a:extLst>
                  <a:ext uri="{0D108BD9-81ED-4DB2-BD59-A6C34878D82A}">
                    <a16:rowId xmlns:a16="http://schemas.microsoft.com/office/drawing/2014/main" val="10000"/>
                  </a:ext>
                </a:extLst>
              </a:tr>
              <a:tr h="589915">
                <a:tc>
                  <a:txBody>
                    <a:bodyPr/>
                    <a:lstStyle/>
                    <a:p>
                      <a:pPr marL="0" marR="0" indent="0" algn="l">
                        <a:lnSpc>
                          <a:spcPct val="115000"/>
                        </a:lnSpc>
                        <a:spcBef>
                          <a:spcPts val="600"/>
                        </a:spcBef>
                        <a:spcAft>
                          <a:spcPts val="600"/>
                        </a:spcAft>
                      </a:pPr>
                      <a:r>
                        <a:rPr lang="en-AU" sz="1800" dirty="0">
                          <a:solidFill>
                            <a:schemeClr val="tx1">
                              <a:lumMod val="75000"/>
                              <a:lumOff val="25000"/>
                            </a:schemeClr>
                          </a:solidFill>
                          <a:effectLst/>
                          <a:latin typeface="Calibri"/>
                          <a:ea typeface="Calibri"/>
                          <a:cs typeface="Arial"/>
                        </a:rPr>
                        <a:t>Every client is legally protected against discrimination on the basis of age, sex, race and disability. Their universal human rights are inviolable.</a:t>
                      </a:r>
                      <a:endParaRPr lang="en-PH" sz="18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tc>
                  <a:txBody>
                    <a:bodyPr/>
                    <a:lstStyle/>
                    <a:p>
                      <a:pPr marL="0" marR="0" indent="0" algn="l" defTabSz="914400" rtl="0" eaLnBrk="1" latinLnBrk="0" hangingPunct="1">
                        <a:lnSpc>
                          <a:spcPct val="115000"/>
                        </a:lnSpc>
                        <a:spcBef>
                          <a:spcPts val="600"/>
                        </a:spcBef>
                        <a:spcAft>
                          <a:spcPts val="600"/>
                        </a:spcAft>
                      </a:pPr>
                      <a:r>
                        <a:rPr lang="en-AU" sz="1800" kern="1200" dirty="0">
                          <a:solidFill>
                            <a:schemeClr val="tx1">
                              <a:lumMod val="75000"/>
                              <a:lumOff val="25000"/>
                            </a:schemeClr>
                          </a:solidFill>
                          <a:effectLst/>
                          <a:latin typeface="Calibri"/>
                          <a:ea typeface="Calibri"/>
                          <a:cs typeface="Arial"/>
                        </a:rPr>
                        <a:t>Clients reserve the right to submit complaints regarding any negative experiences. Complaints must be submitted through proper channels.</a:t>
                      </a:r>
                      <a:endParaRPr lang="en-PH" sz="1800" kern="12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extLst>
                  <a:ext uri="{0D108BD9-81ED-4DB2-BD59-A6C34878D82A}">
                    <a16:rowId xmlns:a16="http://schemas.microsoft.com/office/drawing/2014/main" val="10001"/>
                  </a:ext>
                </a:extLst>
              </a:tr>
              <a:tr h="589915">
                <a:tc>
                  <a:txBody>
                    <a:bodyPr/>
                    <a:lstStyle/>
                    <a:p>
                      <a:pPr marL="0" marR="0" indent="0" algn="l">
                        <a:lnSpc>
                          <a:spcPct val="115000"/>
                        </a:lnSpc>
                        <a:spcBef>
                          <a:spcPts val="600"/>
                        </a:spcBef>
                        <a:spcAft>
                          <a:spcPts val="600"/>
                        </a:spcAft>
                      </a:pPr>
                      <a:r>
                        <a:rPr lang="en-AU" sz="1800" dirty="0">
                          <a:solidFill>
                            <a:schemeClr val="tx1">
                              <a:lumMod val="75000"/>
                              <a:lumOff val="25000"/>
                            </a:schemeClr>
                          </a:solidFill>
                          <a:effectLst/>
                          <a:latin typeface="Calibri"/>
                          <a:ea typeface="Calibri"/>
                          <a:cs typeface="Arial"/>
                        </a:rPr>
                        <a:t>It is the responsibility of all clients to respect the rights and legal protections of others.</a:t>
                      </a:r>
                      <a:endParaRPr lang="en-PH" sz="18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tc>
                  <a:txBody>
                    <a:bodyPr/>
                    <a:lstStyle/>
                    <a:p>
                      <a:pPr marL="0" marR="0" indent="0" algn="l" defTabSz="914400" rtl="0" eaLnBrk="1" latinLnBrk="0" hangingPunct="1">
                        <a:lnSpc>
                          <a:spcPct val="115000"/>
                        </a:lnSpc>
                        <a:spcBef>
                          <a:spcPts val="600"/>
                        </a:spcBef>
                        <a:spcAft>
                          <a:spcPts val="600"/>
                        </a:spcAft>
                      </a:pPr>
                      <a:r>
                        <a:rPr lang="en-AU" sz="1800" kern="1200" dirty="0">
                          <a:solidFill>
                            <a:schemeClr val="tx1">
                              <a:lumMod val="75000"/>
                              <a:lumOff val="25000"/>
                            </a:schemeClr>
                          </a:solidFill>
                          <a:effectLst/>
                          <a:latin typeface="Calibri"/>
                          <a:ea typeface="Calibri"/>
                          <a:cs typeface="Arial"/>
                        </a:rPr>
                        <a:t>The organisation reserves the right to deny service to clients who breach any of the organisation’s policies and procedures. The authorities may be involved in cases where clients’ actions pose a danger to themselves, other clients, employees and any person under the organisation's care.</a:t>
                      </a:r>
                      <a:endParaRPr lang="en-PH" sz="1800" kern="1200" dirty="0">
                        <a:solidFill>
                          <a:schemeClr val="tx1">
                            <a:lumMod val="75000"/>
                            <a:lumOff val="25000"/>
                          </a:schemeClr>
                        </a:solidFill>
                        <a:effectLst/>
                        <a:latin typeface="Calibri"/>
                        <a:ea typeface="Calibri"/>
                        <a:cs typeface="Arial"/>
                      </a:endParaRPr>
                    </a:p>
                  </a:txBody>
                  <a:tcPr marL="68580" marR="68580" marT="0" marB="0">
                    <a:lnL w="12700" cap="flat" cmpd="sng" algn="ctr">
                      <a:solidFill>
                        <a:srgbClr val="1C96D3"/>
                      </a:solidFill>
                      <a:prstDash val="solid"/>
                      <a:round/>
                      <a:headEnd type="none" w="med" len="med"/>
                      <a:tailEnd type="none" w="med" len="med"/>
                    </a:lnL>
                    <a:lnR w="12700" cap="flat" cmpd="sng" algn="ctr">
                      <a:solidFill>
                        <a:srgbClr val="1C96D3"/>
                      </a:solidFill>
                      <a:prstDash val="solid"/>
                      <a:round/>
                      <a:headEnd type="none" w="med" len="med"/>
                      <a:tailEnd type="none" w="med" len="med"/>
                    </a:lnR>
                    <a:lnT w="12700" cap="flat" cmpd="sng" algn="ctr">
                      <a:solidFill>
                        <a:srgbClr val="1C96D3"/>
                      </a:solidFill>
                      <a:prstDash val="solid"/>
                      <a:round/>
                      <a:headEnd type="none" w="med" len="med"/>
                      <a:tailEnd type="none" w="med" len="med"/>
                    </a:lnT>
                    <a:lnB w="12700" cap="flat" cmpd="sng" algn="ctr">
                      <a:solidFill>
                        <a:srgbClr val="1C96D3"/>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E0906800-9FE8-446B-A528-74060BD692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DF68965-B5DB-4706-A29E-313B930739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2850E8C-99A4-42C3-BF71-4E5B467950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CA73618-A16E-4EF4-A499-223901BA81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44692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Try to ask yourself the following questions to reflect on your current level of ability: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696023661"/>
              </p:ext>
            </p:extLst>
          </p:nvPr>
        </p:nvGraphicFramePr>
        <p:xfrm>
          <a:off x="838196" y="2303441"/>
          <a:ext cx="10086975" cy="3789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7A8ABD0-A2B4-4271-85A0-1B06ED45F1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E889E50-FD2D-4874-988D-38B80CF0A7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0D32549-6999-4A7E-AF9A-843B19ADB9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85CCB9E-135F-4621-A178-35BB2688697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221344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57532"/>
            <a:ext cx="5654675" cy="4169569"/>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1.4 Improving Yourself and Your Social Awareness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8504" y="1438779"/>
            <a:ext cx="5873496" cy="3980442"/>
          </a:xfrm>
          <a:prstGeom prst="rect">
            <a:avLst/>
          </a:prstGeom>
          <a:noFill/>
        </p:spPr>
      </p:pic>
    </p:spTree>
    <p:extLst>
      <p:ext uri="{BB962C8B-B14F-4D97-AF65-F5344CB8AC3E}">
        <p14:creationId xmlns:p14="http://schemas.microsoft.com/office/powerpoint/2010/main" val="876968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now have a good grasp of your awareness and abilities through your reflections and have an idea of what you need to improve on, such as: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attitudes and beliefs about diverse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knowledge of concepts relevant to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rights and responsibilities, as well as that of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 Your work practices and how these must comply with different legal and ethical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overall awareness when it comes to working with diverse people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273F6870-516B-45C9-9DA2-37C48632C8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CE94AB3-2A41-4FEC-9F74-5FE4B5E51A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16F06F8-D81C-4708-B3E2-144CE5E563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BA77F87-24CC-481A-B928-2FDAB89197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97184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Improving Yourself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must always be guided by the value of inclusion since it will affect how you perform in the workplace and how you interact with and form opinions on diverse people in everyday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working on improving yourself, follow these five basic principles: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4142662072"/>
              </p:ext>
            </p:extLst>
          </p:nvPr>
        </p:nvGraphicFramePr>
        <p:xfrm>
          <a:off x="881528" y="3708550"/>
          <a:ext cx="10548374" cy="23627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901267F-41C7-48C2-B653-0E30E00C4A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9269A2C-A56C-4C10-9E22-7F23AB4EAC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633F1DF-F167-4C17-928F-270F961682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A34A95-661E-4F43-957D-268BEEFEB87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2580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Improving Your Cultural Awareness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adjust and allow different cultures to interact and engage differently by using consultation and negotiation to ensure all needs are met.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persons from different backgrounds, you can follow these guidelines: </a:t>
            </a:r>
          </a:p>
          <a:p>
            <a:pPr marL="457200" lvl="2" indent="-4572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Understand that you do not fully understand</a:t>
            </a:r>
          </a:p>
          <a:p>
            <a:pPr marL="457200" lvl="2" indent="-4572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Network with multicultural agencies</a:t>
            </a:r>
          </a:p>
          <a:p>
            <a:pPr marL="457200" lvl="2" indent="-4572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Broaden your concept of family</a:t>
            </a:r>
          </a:p>
          <a:p>
            <a:pPr marL="457200" lvl="2"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67CF0208-33CC-4AB2-9C60-405F2D8B51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22644D1-C1E8-4A25-A9A6-322B81CA3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90DB1A6-B04E-44EE-852E-F2D532DE89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FC30F1-8EDF-4707-A4EA-6F994DF6F1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512675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660929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persons from different backgrounds, you can follow these guidelines:</a:t>
            </a:r>
          </a:p>
          <a:p>
            <a:pPr marL="457200" lvl="2" indent="-4572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Address issues that the client may have about government agencies</a:t>
            </a:r>
          </a:p>
          <a:p>
            <a:pPr marL="457200" lvl="2" indent="-4572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Express genuine inquisitiveness</a:t>
            </a:r>
          </a:p>
          <a:p>
            <a:pPr marL="457200" lvl="2" indent="-4572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Learn and use culturally appropriate resources</a:t>
            </a:r>
          </a:p>
          <a:p>
            <a:pPr marL="457200" lvl="2" indent="-4572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patient</a:t>
            </a:r>
          </a:p>
          <a:p>
            <a:pPr marL="457200" lvl="2" indent="-4572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Understand silence and respect</a:t>
            </a:r>
          </a:p>
          <a:p>
            <a:pPr marL="457200" lvl="2" indent="-457200">
              <a:lnSpc>
                <a:spcPct val="114000"/>
              </a:lnSpc>
              <a:spcBef>
                <a:spcPts val="600"/>
              </a:spcBef>
              <a:spcAft>
                <a:spcPts val="600"/>
              </a:spcAft>
              <a:buClr>
                <a:srgbClr val="1C96D3"/>
              </a:buClr>
              <a:buFont typeface="+mj-lt"/>
              <a:buAutoNum type="arabicPeriod" startAt="3"/>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t="-1" b="446"/>
          <a:stretch/>
        </p:blipFill>
        <p:spPr bwMode="auto">
          <a:xfrm>
            <a:off x="7426018" y="2097497"/>
            <a:ext cx="3927785" cy="2663006"/>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AB7A420-39D8-4975-811A-1DEFA20F45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C1D932F-617C-4012-B3E5-654C689EBC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E623692-5EB9-44FB-A445-D5E2C85577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E47ED1F-C79E-4143-B49D-15A91AD38F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61946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5" y="1825625"/>
            <a:ext cx="6809576"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persons from different backgrounds, you can follow these guidelines:</a:t>
            </a:r>
          </a:p>
          <a:p>
            <a:pPr marL="457200" lvl="2"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Make an effort to always give something back. </a:t>
            </a:r>
          </a:p>
          <a:p>
            <a:pPr marL="457200" lvl="2"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Do not make impossible promises or suggest outrageous outcomes.</a:t>
            </a:r>
          </a:p>
          <a:p>
            <a:pPr marL="457200" lvl="2"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People skills are important. </a:t>
            </a:r>
          </a:p>
          <a:p>
            <a:pPr marL="457200" lvl="2"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Avoid direct eye contact, as a general rule.</a:t>
            </a:r>
          </a:p>
          <a:p>
            <a:pPr marL="457200" lvl="2"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Upon initial contact, be thoughtful.</a:t>
            </a:r>
          </a:p>
          <a:p>
            <a:pPr marL="457200" lvl="2" indent="-457200">
              <a:lnSpc>
                <a:spcPct val="114000"/>
              </a:lnSpc>
              <a:spcBef>
                <a:spcPts val="600"/>
              </a:spcBef>
              <a:spcAft>
                <a:spcPts val="600"/>
              </a:spcAft>
              <a:buClr>
                <a:srgbClr val="1C96D3"/>
              </a:buClr>
              <a:buFont typeface="+mj-lt"/>
              <a:buAutoNum type="arabicPeriod" startAt="7"/>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393" y="1956548"/>
            <a:ext cx="4531450" cy="2944903"/>
          </a:xfrm>
          <a:prstGeom prst="rect">
            <a:avLst/>
          </a:prstGeom>
          <a:noFill/>
        </p:spPr>
      </p:pic>
      <p:pic>
        <p:nvPicPr>
          <p:cNvPr id="7" name="Picture 6">
            <a:extLst>
              <a:ext uri="{FF2B5EF4-FFF2-40B4-BE49-F238E27FC236}">
                <a16:creationId xmlns:a16="http://schemas.microsoft.com/office/drawing/2014/main" id="{7B4C0D3C-0499-4574-9EE3-820FC8CC47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A54EC84-5CFB-4742-ADF5-ECA72E0735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DD1C449-13C7-4E79-8C68-CA5DB3FE59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5E32407-3CBE-4711-A988-A95900BC0D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34229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Additional strategies to accommodate cultural differences in the workplace may include: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1929409722"/>
              </p:ext>
            </p:extLst>
          </p:nvPr>
        </p:nvGraphicFramePr>
        <p:xfrm>
          <a:off x="838200" y="2627085"/>
          <a:ext cx="10086975" cy="3593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E90001A-9CC9-4BFF-A5FF-597D61730A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F356809-F3FB-4267-B93B-C62D23F1D0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157F15A-80FF-4C28-A23C-A53CD4F038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34705F-3CE0-4CDB-9E67-32309AD60C2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833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60614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Society must encourage its people to develop cultural awareness, safety and competence to reach this ultimate goal.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Whether the cultural experiences you created for others are positive or negative will depend on how your perspectives, biases, prejudices and ideas about culture affect your interactions with others.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9" name="Picture 8" descr="Smiling woman holding laptop"/>
          <p:cNvPicPr/>
          <p:nvPr/>
        </p:nvPicPr>
        <p:blipFill>
          <a:blip r:embed="rId3" cstate="print">
            <a:extLst>
              <a:ext uri="{28A0092B-C50C-407E-A947-70E740481C1C}">
                <a14:useLocalDpi xmlns:a14="http://schemas.microsoft.com/office/drawing/2010/main" val="0"/>
              </a:ext>
            </a:extLst>
          </a:blip>
          <a:stretch>
            <a:fillRect/>
          </a:stretch>
        </p:blipFill>
        <p:spPr>
          <a:xfrm>
            <a:off x="6679060" y="1909777"/>
            <a:ext cx="4231186" cy="2821880"/>
          </a:xfrm>
          <a:prstGeom prst="rect">
            <a:avLst/>
          </a:prstGeom>
        </p:spPr>
      </p:pic>
      <p:pic>
        <p:nvPicPr>
          <p:cNvPr id="7" name="Picture 6">
            <a:extLst>
              <a:ext uri="{FF2B5EF4-FFF2-40B4-BE49-F238E27FC236}">
                <a16:creationId xmlns:a16="http://schemas.microsoft.com/office/drawing/2014/main" id="{AAD552B5-8560-437B-A03F-57BEF11DB7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90A3011-2791-4D7E-A826-C6017C2112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44D44D1-FECF-4050-8EF1-DCF9D87D8C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137889B-0666-4C68-8AA2-6BD72442517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9906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Additional strategies to accommodate cultural differences in the workplace may include: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876320793"/>
              </p:ext>
            </p:extLst>
          </p:nvPr>
        </p:nvGraphicFramePr>
        <p:xfrm>
          <a:off x="838197" y="2630831"/>
          <a:ext cx="10086978" cy="3477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4D049A4-0FCA-4B11-97B3-565EBA93E0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7925633-887E-4DDC-99EB-65B32C8E1F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83976C9-2FD7-489D-AE38-C38DD23476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F01C28E-08B9-4428-AB63-91B76D8FB60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48718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learned?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itchFamily="2" charset="2"/>
              <a:buChar char="ü"/>
            </a:pPr>
            <a:r>
              <a:rPr lang="en-US" sz="2200" dirty="0">
                <a:solidFill>
                  <a:schemeClr val="tx1">
                    <a:lumMod val="75000"/>
                    <a:lumOff val="25000"/>
                  </a:schemeClr>
                </a:solidFill>
              </a:rPr>
              <a:t>Reflect on your perspectives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Appreciate diversity and inclusiveness, and their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with people from diverse backgrounds and </a:t>
            </a:r>
            <a:br>
              <a:rPr lang="en-US" sz="2200" dirty="0">
                <a:solidFill>
                  <a:schemeClr val="tx1">
                    <a:lumMod val="75000"/>
                    <a:lumOff val="25000"/>
                  </a:schemeClr>
                </a:solidFill>
              </a:rPr>
            </a:br>
            <a:r>
              <a:rPr lang="en-US" sz="2200" dirty="0">
                <a:solidFill>
                  <a:schemeClr val="tx1">
                    <a:lumMod val="75000"/>
                    <a:lumOff val="25000"/>
                  </a:schemeClr>
                </a:solidFill>
              </a:rPr>
              <a:t>situations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understanding across diverse groups</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840660" y="2506660"/>
            <a:ext cx="4351339" cy="4351339"/>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1</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BE76BA38-3B48-4765-AFAA-1970C536B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21760A8-5E95-40CC-BE1A-498B3C9E3F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6460903-95AF-4E08-8D34-E7CD9D3021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9EE7C4B-24AF-47E1-BC86-8EB61A1DA6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727664"/>
            <a:ext cx="5654675" cy="4169569"/>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1.1 Identify and Reflect on Your Social and Cultural Perspectives and Biases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1841"/>
          <a:stretch/>
        </p:blipFill>
        <p:spPr bwMode="auto">
          <a:xfrm>
            <a:off x="7162800" y="524196"/>
            <a:ext cx="5029200" cy="580960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7487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1.1 Identify and Reflect on Your Social and Cultural Perspectives and Biases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and cultural are related but have different meanings.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Cultural </a:t>
            </a:r>
            <a:r>
              <a:rPr lang="en-US" sz="2200" dirty="0">
                <a:solidFill>
                  <a:schemeClr val="tx1">
                    <a:lumMod val="75000"/>
                    <a:lumOff val="25000"/>
                  </a:schemeClr>
                </a:solidFill>
              </a:rPr>
              <a:t>is an adjective that describes things related to a set of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knowledge, while </a:t>
            </a:r>
            <a:r>
              <a:rPr lang="en-US" sz="2200" i="1" dirty="0">
                <a:solidFill>
                  <a:schemeClr val="tx1">
                    <a:lumMod val="75000"/>
                    <a:lumOff val="25000"/>
                  </a:schemeClr>
                </a:solidFill>
              </a:rPr>
              <a:t>social</a:t>
            </a:r>
            <a:r>
              <a:rPr lang="en-US" sz="2200" dirty="0">
                <a:solidFill>
                  <a:schemeClr val="tx1">
                    <a:lumMod val="75000"/>
                    <a:lumOff val="25000"/>
                  </a:schemeClr>
                </a:solidFill>
              </a:rPr>
              <a:t> is an adjective relating to community and society.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i="1" dirty="0">
                <a:solidFill>
                  <a:schemeClr val="tx1">
                    <a:lumMod val="75000"/>
                    <a:lumOff val="25000"/>
                  </a:schemeClr>
                </a:solidFill>
              </a:rPr>
              <a:t>perspective</a:t>
            </a:r>
            <a:r>
              <a:rPr lang="en-US" sz="2200" dirty="0">
                <a:solidFill>
                  <a:schemeClr val="tx1">
                    <a:lumMod val="75000"/>
                    <a:lumOff val="25000"/>
                  </a:schemeClr>
                </a:solidFill>
              </a:rPr>
              <a:t> is your view of or the particular attitude you have towards something, while your </a:t>
            </a:r>
            <a:r>
              <a:rPr lang="en-US" sz="2200" i="1" dirty="0">
                <a:solidFill>
                  <a:schemeClr val="tx1">
                    <a:lumMod val="75000"/>
                    <a:lumOff val="25000"/>
                  </a:schemeClr>
                </a:solidFill>
              </a:rPr>
              <a:t>bias</a:t>
            </a:r>
            <a:r>
              <a:rPr lang="en-US" sz="2200" dirty="0">
                <a:solidFill>
                  <a:schemeClr val="tx1">
                    <a:lumMod val="75000"/>
                    <a:lumOff val="25000"/>
                  </a:schemeClr>
                </a:solidFill>
              </a:rPr>
              <a:t> is your predisposition to </a:t>
            </a:r>
            <a:r>
              <a:rPr lang="en-US" sz="2200" dirty="0" err="1">
                <a:solidFill>
                  <a:schemeClr val="tx1">
                    <a:lumMod val="75000"/>
                    <a:lumOff val="25000"/>
                  </a:schemeClr>
                </a:solidFill>
              </a:rPr>
              <a:t>favour</a:t>
            </a:r>
            <a:r>
              <a:rPr lang="en-US" sz="2200" dirty="0">
                <a:solidFill>
                  <a:schemeClr val="tx1">
                    <a:lumMod val="75000"/>
                    <a:lumOff val="25000"/>
                  </a:schemeClr>
                </a:solidFill>
              </a:rPr>
              <a:t> one thing over another, usually in a way that is considered unfair.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4E17DF18-1BA0-4575-BE2A-B78431364B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45065B5-8603-4E63-B94B-E5D866B514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D1FD763-B5AE-41FC-A2BD-C3E3381DF0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BE9FFF5-1489-4720-8480-8F62CA96DF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Perspectives and biases can be based on social or cultural factors.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Social perspective </a:t>
            </a:r>
            <a:r>
              <a:rPr lang="en-US" sz="2200" dirty="0">
                <a:solidFill>
                  <a:schemeClr val="tx1">
                    <a:lumMod val="75000"/>
                    <a:lumOff val="25000"/>
                  </a:schemeClr>
                </a:solidFill>
              </a:rPr>
              <a:t>is your view of or the particular attitude you have towards a community, society or a group of people. </a:t>
            </a:r>
            <a:r>
              <a:rPr lang="en-US" sz="2200" i="1" dirty="0">
                <a:solidFill>
                  <a:schemeClr val="tx1">
                    <a:lumMod val="75000"/>
                    <a:lumOff val="25000"/>
                  </a:schemeClr>
                </a:solidFill>
              </a:rPr>
              <a:t>Social bias </a:t>
            </a:r>
            <a:r>
              <a:rPr lang="en-US" sz="2200" dirty="0">
                <a:solidFill>
                  <a:schemeClr val="tx1">
                    <a:lumMod val="75000"/>
                    <a:lumOff val="25000"/>
                  </a:schemeClr>
                </a:solidFill>
              </a:rPr>
              <a:t>is your predisposition to </a:t>
            </a:r>
            <a:r>
              <a:rPr lang="en-US" sz="2200" dirty="0" err="1">
                <a:solidFill>
                  <a:schemeClr val="tx1">
                    <a:lumMod val="75000"/>
                    <a:lumOff val="25000"/>
                  </a:schemeClr>
                </a:solidFill>
              </a:rPr>
              <a:t>favour</a:t>
            </a:r>
            <a:r>
              <a:rPr lang="en-US" sz="2200" dirty="0">
                <a:solidFill>
                  <a:schemeClr val="tx1">
                    <a:lumMod val="75000"/>
                    <a:lumOff val="25000"/>
                  </a:schemeClr>
                </a:solidFill>
              </a:rPr>
              <a:t> one community, society or group over another.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Cultural perspective </a:t>
            </a:r>
            <a:r>
              <a:rPr lang="en-US" sz="2200" dirty="0">
                <a:solidFill>
                  <a:schemeClr val="tx1">
                    <a:lumMod val="75000"/>
                    <a:lumOff val="25000"/>
                  </a:schemeClr>
                </a:solidFill>
              </a:rPr>
              <a:t>is your view of or the particular attitude you have towards a set of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knowledge. </a:t>
            </a:r>
            <a:r>
              <a:rPr lang="en-US" sz="2200" i="1" dirty="0">
                <a:solidFill>
                  <a:schemeClr val="tx1">
                    <a:lumMod val="75000"/>
                    <a:lumOff val="25000"/>
                  </a:schemeClr>
                </a:solidFill>
              </a:rPr>
              <a:t>Cultural bias</a:t>
            </a:r>
            <a:r>
              <a:rPr lang="en-US" sz="2200" dirty="0">
                <a:solidFill>
                  <a:schemeClr val="tx1">
                    <a:lumMod val="75000"/>
                    <a:lumOff val="25000"/>
                  </a:schemeClr>
                </a:solidFill>
              </a:rPr>
              <a:t> is your predisposition to </a:t>
            </a:r>
            <a:r>
              <a:rPr lang="en-US" sz="2200" dirty="0" err="1">
                <a:solidFill>
                  <a:schemeClr val="tx1">
                    <a:lumMod val="75000"/>
                    <a:lumOff val="25000"/>
                  </a:schemeClr>
                </a:solidFill>
              </a:rPr>
              <a:t>favour</a:t>
            </a:r>
            <a:r>
              <a:rPr lang="en-US" sz="2200" dirty="0">
                <a:solidFill>
                  <a:schemeClr val="tx1">
                    <a:lumMod val="75000"/>
                    <a:lumOff val="25000"/>
                  </a:schemeClr>
                </a:solidFill>
              </a:rPr>
              <a:t> one set of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knowledge over another.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F6B3A3BE-58CE-46F5-BF31-DE197088E6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67470A9-9552-40C1-96B6-461DBE6DC5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77CE548-C9D8-4043-972A-6F9BF2A795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C62BC4A-833F-4EFB-AE3A-7CF3C9CEC4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4665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perspectives and biases may affect your actions and </a:t>
            </a:r>
            <a:r>
              <a:rPr lang="en-US" sz="2200" dirty="0" err="1">
                <a:solidFill>
                  <a:schemeClr val="tx1">
                    <a:lumMod val="75000"/>
                    <a:lumOff val="25000"/>
                  </a:schemeClr>
                </a:solidFill>
              </a:rPr>
              <a:t>behaviours</a:t>
            </a:r>
            <a:r>
              <a:rPr lang="en-US" sz="2200" dirty="0">
                <a:solidFill>
                  <a:schemeClr val="tx1">
                    <a:lumMod val="75000"/>
                    <a:lumOff val="25000"/>
                  </a:schemeClr>
                </a:solidFill>
              </a:rPr>
              <a:t> as you carry out your job responsibilities,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Communicating, either verbally or in writing, with people from diverse backgrounds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Complying with the duty of care policies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Collecting and providing various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support and assistance either with or without physical contact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Contacting family and </a:t>
            </a:r>
            <a:r>
              <a:rPr lang="en-US" sz="2200" dirty="0" err="1">
                <a:solidFill>
                  <a:schemeClr val="tx1">
                    <a:lumMod val="75000"/>
                    <a:lumOff val="25000"/>
                  </a:schemeClr>
                </a:solidFill>
              </a:rPr>
              <a:t>carers</a:t>
            </a:r>
            <a:endParaRPr lang="en-US" sz="2200" dirty="0">
              <a:solidFill>
                <a:schemeClr val="tx1">
                  <a:lumMod val="75000"/>
                  <a:lumOff val="25000"/>
                </a:schemeClr>
              </a:solidFill>
            </a:endParaRPr>
          </a:p>
          <a:p>
            <a:pPr>
              <a:lnSpc>
                <a:spcPct val="13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D44798E6-190B-4C35-8986-3039A988CA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6173E50-EAFB-47D5-84A5-64DAF7EB65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73348AD-A926-4625-8531-894A4A139F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65A53DF-0805-412E-A0A3-5A57A816F1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0743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81660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perspectives and biases may affect your actions and </a:t>
            </a:r>
            <a:r>
              <a:rPr lang="en-US" sz="2200" dirty="0" err="1">
                <a:solidFill>
                  <a:schemeClr val="tx1">
                    <a:lumMod val="75000"/>
                    <a:lumOff val="25000"/>
                  </a:schemeClr>
                </a:solidFill>
              </a:rPr>
              <a:t>behaviours</a:t>
            </a:r>
            <a:r>
              <a:rPr lang="en-US" sz="2200" dirty="0">
                <a:solidFill>
                  <a:schemeClr val="tx1">
                    <a:lumMod val="75000"/>
                    <a:lumOff val="25000"/>
                  </a:schemeClr>
                </a:solidFill>
              </a:rPr>
              <a:t> as you carry out your job responsibilities,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Respecting (care) for deceased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Respecting another person’s property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Complying with food, medication or allergy requirements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descr="A picture containing icon&#10;&#10;Description automatically generated"/>
          <p:cNvPicPr/>
          <p:nvPr/>
        </p:nvPicPr>
        <p:blipFill rotWithShape="1">
          <a:blip r:embed="rId3" cstate="print">
            <a:extLst>
              <a:ext uri="{28A0092B-C50C-407E-A947-70E740481C1C}">
                <a14:useLocalDpi xmlns:a14="http://schemas.microsoft.com/office/drawing/2010/main" val="0"/>
              </a:ext>
            </a:extLst>
          </a:blip>
          <a:srcRect l="6867" t="8095" r="6387" b="7927"/>
          <a:stretch/>
        </p:blipFill>
        <p:spPr bwMode="auto">
          <a:xfrm>
            <a:off x="8241705" y="2450618"/>
            <a:ext cx="2705735" cy="261937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60D3D14-49DD-41B2-9E12-06F3937E12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BACE261-956D-4A58-9A38-93C05045C8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DAA8FA8-842D-406D-A48E-738F392D7F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6B4046-4D1A-4A52-9541-6E2EA4D2EC1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10381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Reflecting and </a:t>
            </a:r>
            <a:r>
              <a:rPr lang="en-US" sz="2200" dirty="0" err="1">
                <a:solidFill>
                  <a:schemeClr val="tx1">
                    <a:lumMod val="75000"/>
                    <a:lumOff val="25000"/>
                  </a:schemeClr>
                </a:solidFill>
              </a:rPr>
              <a:t>analysing</a:t>
            </a:r>
            <a:r>
              <a:rPr lang="en-US" sz="2200" dirty="0">
                <a:solidFill>
                  <a:schemeClr val="tx1">
                    <a:lumMod val="75000"/>
                    <a:lumOff val="25000"/>
                  </a:schemeClr>
                </a:solidFill>
              </a:rPr>
              <a:t> your own experiences, thoughts and </a:t>
            </a:r>
            <a:r>
              <a:rPr lang="en-US" sz="2200" dirty="0" err="1">
                <a:solidFill>
                  <a:schemeClr val="tx1">
                    <a:lumMod val="75000"/>
                    <a:lumOff val="25000"/>
                  </a:schemeClr>
                </a:solidFill>
              </a:rPr>
              <a:t>behaviour</a:t>
            </a:r>
            <a:r>
              <a:rPr lang="en-US" sz="2200" dirty="0">
                <a:solidFill>
                  <a:schemeClr val="tx1">
                    <a:lumMod val="75000"/>
                    <a:lumOff val="25000"/>
                  </a:schemeClr>
                </a:solidFill>
              </a:rPr>
              <a:t> help in building awareness.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Awareness of your perspectives and biases provides the following benefits: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have more control over your actions and reactions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anticipate difficulties that you may encounter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be able to effectively resolve problems that can arise due to differences in racial and cultural backgrounds.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C81A247A-A887-4D9F-B4A9-0D7C0B3D46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F2EA203-6046-47A5-9065-0DEEB94DEF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2746ADE-6AEE-41D1-824E-564968631E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90B027-7758-4BAD-A727-454B420213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8339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74930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Awareness of your perspectives and biases provides the following benefits: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Knowing your tendencies will aid you in developing your skills in observing, actively listening, and dealing with situations that may arise unexpectedly.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Seeking growth opportunities can address your weaknesses.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be able to demonstrate a more positive attitude towards all people.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Graphic 7221" descr="Man with solid fill"/>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837" r="22145"/>
          <a:stretch/>
        </p:blipFill>
        <p:spPr bwMode="auto">
          <a:xfrm>
            <a:off x="9004300" y="1899726"/>
            <a:ext cx="1828800" cy="332359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BB4FF51-6761-439F-94AA-AE6943879F0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FA6D4F4-2991-4232-B652-7751CA6E63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15F3BE0-055D-406C-87AB-47D101DA2B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6111C69-1671-45AD-8E42-57A33926BD6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24005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US" sz="2200" b="1" dirty="0">
                <a:solidFill>
                  <a:schemeClr val="tx1">
                    <a:lumMod val="75000"/>
                    <a:lumOff val="25000"/>
                  </a:schemeClr>
                </a:solidFill>
              </a:rPr>
              <a:t>CHCDIV001 - Work with diverse people (Release 1)</a:t>
            </a:r>
          </a:p>
          <a:p>
            <a:pPr marL="0" marR="64770" indent="0">
              <a:lnSpc>
                <a:spcPct val="114000"/>
              </a:lnSpc>
              <a:spcBef>
                <a:spcPts val="600"/>
              </a:spcBef>
              <a:spcAft>
                <a:spcPts val="600"/>
              </a:spcAft>
              <a:buNone/>
            </a:pPr>
            <a:r>
              <a:rPr lang="en-US" sz="2200" dirty="0">
                <a:solidFill>
                  <a:schemeClr val="tx1">
                    <a:lumMod val="75000"/>
                    <a:lumOff val="25000"/>
                  </a:schemeClr>
                </a:solidFill>
              </a:rPr>
              <a:t>This unit describes the skills and knowledge required to work respectfully with people from diverse social and cultural groups and situations, including Aboriginal and/or Torres Strait Islander people. </a:t>
            </a:r>
            <a:endParaRPr lang="en-AU"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AC7B37C3-4D8C-4733-9D1D-96D03D492423}"/>
              </a:ext>
            </a:extLst>
          </p:cNvPr>
          <p:cNvPicPr>
            <a:picLocks noChangeAspect="1"/>
          </p:cNvPicPr>
          <p:nvPr/>
        </p:nvPicPr>
        <p:blipFill>
          <a:blip r:embed="rId2">
            <a:extLst>
              <a:ext uri="{28A0092B-C50C-407E-A947-70E740481C1C}">
                <a14:useLocalDpi xmlns:a14="http://schemas.microsoft.com/office/drawing/2010/main" val="0"/>
              </a:ext>
            </a:extLst>
          </a:blip>
          <a:srcRect t="29667" b="29667"/>
          <a:stretch/>
        </p:blipFill>
        <p:spPr>
          <a:xfrm>
            <a:off x="45"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blipFill>
            <a:blip r:embed="rId3"/>
            <a:stretch>
              <a:fillRect/>
            </a:stretch>
          </a:blipFill>
        </p:spPr>
      </p:pic>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1.1.1 Identifying and Reflecting on Your Own Cultural Perspectives and Biases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Knowing your own culture can provide great insights into why you feel a certain way or why you grew up to think of others in a certain manner and help identify what you need to do to correct some misconceptions or negative attitudes.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Take note that culture is not always clearly defined. Having the same ethnic background or speaking the same language does not mean having the same cultural identity.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71AF6419-CFAD-4B74-98AC-0E3CA56CCB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21E59AB-B8C9-46B5-A8C8-CE5FB64128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644B2E3-74EB-4DF0-9908-8265B746C1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26FE3EA-DF56-4946-BBB5-E4381CB13F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72164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Cultural Perspectives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Identifying your own cultural perspectives is the process of determining your view of or the particular attitude you have towards a set of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knowledge.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tips for identifying cultural perspectives: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a list of the things you know about your and others’ cultures.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Notice how you react or behave in different situations.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Examine which activities you prefer and avoid.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785A8E46-C825-4E78-AE26-0F9BF448EF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D29D5F9-9CB7-471B-A8F0-735468CC0A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C9ECE69-80BE-469C-8887-C72B1EF30BC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505B4E0-7472-4F90-8DB4-37F4ED930B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6134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720587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tips for identifying cultural perspectives: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values you learned from your family or community.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which of the teachings in your different communities you adhere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Graphic 29" descr="Idea with solid fill"/>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9684" y="1898374"/>
            <a:ext cx="3230218" cy="3230218"/>
          </a:xfrm>
          <a:prstGeom prst="rect">
            <a:avLst/>
          </a:prstGeom>
        </p:spPr>
      </p:pic>
      <p:pic>
        <p:nvPicPr>
          <p:cNvPr id="7" name="Picture 6">
            <a:extLst>
              <a:ext uri="{FF2B5EF4-FFF2-40B4-BE49-F238E27FC236}">
                <a16:creationId xmlns:a16="http://schemas.microsoft.com/office/drawing/2014/main" id="{BAF762D2-A7A9-4BEC-B731-96E8D9E38C1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CEC3CFC-0D6B-42F8-AFA0-21A47085F7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8BDDC26-7884-4D64-ADFE-C8F1CA9001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4D0AD9-781C-47FB-B578-7FB2EA9C6EA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7223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Reflecting on Cultural Perspectives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Reflecting on your own cultural perspectives </a:t>
            </a:r>
            <a:r>
              <a:rPr lang="en-US" sz="2200" dirty="0">
                <a:solidFill>
                  <a:schemeClr val="tx1">
                    <a:lumMod val="75000"/>
                    <a:lumOff val="25000"/>
                  </a:schemeClr>
                </a:solidFill>
              </a:rPr>
              <a:t>is the process of understanding your view of or the particular attitude you have towards a set of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knowledge by way of serious thought.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cultural perspectives, you may ask yourself the following questions: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3680950569"/>
              </p:ext>
            </p:extLst>
          </p:nvPr>
        </p:nvGraphicFramePr>
        <p:xfrm>
          <a:off x="936121" y="4011560"/>
          <a:ext cx="9948189" cy="2253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74ED872-46FF-4725-87E3-FAFCAC59671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26ED11E-996C-4ED4-AB96-A9A7BBD678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EFDB84A-0DB5-4C35-BE8C-FBCF274A6B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85B46F-6149-4860-8B58-D4A0612EA39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4729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cultural perspectives, you may ask yourself the following questions: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817773162"/>
              </p:ext>
            </p:extLst>
          </p:nvPr>
        </p:nvGraphicFramePr>
        <p:xfrm>
          <a:off x="921372" y="2389239"/>
          <a:ext cx="9948189" cy="3628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7F317AA-0102-4B26-AC5A-2732F07101C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581DD98-F777-47A9-B294-9F05F1C247F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EE4088E-1E1B-4EE5-A512-073B699E8D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9D4954-5A67-43CC-9DF5-62286FAE513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9101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Cultural Biases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Identifying your own cultural biases </a:t>
            </a:r>
            <a:r>
              <a:rPr lang="en-US" sz="2200" dirty="0">
                <a:solidFill>
                  <a:schemeClr val="tx1">
                    <a:lumMod val="75000"/>
                    <a:lumOff val="25000"/>
                  </a:schemeClr>
                </a:solidFill>
              </a:rPr>
              <a:t>is the process of determining your predisposition to </a:t>
            </a:r>
            <a:r>
              <a:rPr lang="en-US" sz="2200" dirty="0" err="1">
                <a:solidFill>
                  <a:schemeClr val="tx1">
                    <a:lumMod val="75000"/>
                    <a:lumOff val="25000"/>
                  </a:schemeClr>
                </a:solidFill>
              </a:rPr>
              <a:t>favour</a:t>
            </a:r>
            <a:r>
              <a:rPr lang="en-US" sz="2200" dirty="0">
                <a:solidFill>
                  <a:schemeClr val="tx1">
                    <a:lumMod val="75000"/>
                    <a:lumOff val="25000"/>
                  </a:schemeClr>
                </a:solidFill>
              </a:rPr>
              <a:t> one set of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knowledge over another.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tips for identifying your cultural biases: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the values and ideals you uphold and disregard.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Compare your beliefs with others’ beliefs. If possible, you may ask others about their beliefs.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3BE1FEDF-B811-4B81-A81B-69FC86A25E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D0E3838-4564-4FE8-8D61-0E98E3D7B7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C2119B4-22E3-4D88-BDAB-5F1EB078C1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FF329A-7918-4FE1-8CD8-C731E705E8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76420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702033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tips for identifying your cultural biases: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your emotions about things and activities that are related to cultures.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Try to put yourself in the position of others. You may see the difference between your and others’ perspectives.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Compare how you and others react to different situations.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10" name="Picture 9" descr="Casual woman shrugging"/>
          <p:cNvPicPr/>
          <p:nvPr/>
        </p:nvPicPr>
        <p:blipFill rotWithShape="1">
          <a:blip r:embed="rId3" cstate="print">
            <a:extLst>
              <a:ext uri="{28A0092B-C50C-407E-A947-70E740481C1C}">
                <a14:useLocalDpi xmlns:a14="http://schemas.microsoft.com/office/drawing/2010/main" val="0"/>
              </a:ext>
            </a:extLst>
          </a:blip>
          <a:srcRect b="-406"/>
          <a:stretch/>
        </p:blipFill>
        <p:spPr bwMode="auto">
          <a:xfrm>
            <a:off x="8606971" y="1803400"/>
            <a:ext cx="2187393" cy="4376306"/>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CDF93991-A90B-4BFF-B981-BA6A9C1714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0629CF8-FAC7-4358-A381-7DE654AE44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AB0101F-EB93-4535-A500-F6BF24706A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8ABA970-CBE5-4E55-B802-8641EA5954B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4503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Reflecting on Cultural Biases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Reflecting on your own cultural biases </a:t>
            </a:r>
            <a:r>
              <a:rPr lang="en-US" sz="2200" dirty="0">
                <a:solidFill>
                  <a:schemeClr val="tx1">
                    <a:lumMod val="75000"/>
                    <a:lumOff val="25000"/>
                  </a:schemeClr>
                </a:solidFill>
              </a:rPr>
              <a:t>is the process of understanding your predisposition to </a:t>
            </a:r>
            <a:r>
              <a:rPr lang="en-US" sz="2200" dirty="0" err="1">
                <a:solidFill>
                  <a:schemeClr val="tx1">
                    <a:lumMod val="75000"/>
                    <a:lumOff val="25000"/>
                  </a:schemeClr>
                </a:solidFill>
              </a:rPr>
              <a:t>favour</a:t>
            </a:r>
            <a:r>
              <a:rPr lang="en-US" sz="2200" dirty="0">
                <a:solidFill>
                  <a:schemeClr val="tx1">
                    <a:lumMod val="75000"/>
                    <a:lumOff val="25000"/>
                  </a:schemeClr>
                </a:solidFill>
              </a:rPr>
              <a:t> one set of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knowledge over another by way of serious thought.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cultural biases, you may ask yourself the following questions: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7" name="Diagram 6">
            <a:extLst>
              <a:ext uri="{FF2B5EF4-FFF2-40B4-BE49-F238E27FC236}">
                <a16:creationId xmlns:a16="http://schemas.microsoft.com/office/drawing/2014/main" id="{4EC497BD-3C51-50EB-5989-DC3B4A3B05B0}"/>
              </a:ext>
            </a:extLst>
          </p:cNvPr>
          <p:cNvGraphicFramePr/>
          <p:nvPr>
            <p:extLst>
              <p:ext uri="{D42A27DB-BD31-4B8C-83A1-F6EECF244321}">
                <p14:modId xmlns:p14="http://schemas.microsoft.com/office/powerpoint/2010/main" val="3906239948"/>
              </p:ext>
            </p:extLst>
          </p:nvPr>
        </p:nvGraphicFramePr>
        <p:xfrm>
          <a:off x="987860" y="4129547"/>
          <a:ext cx="9787654" cy="20474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EC70740F-CB51-4497-81D3-C019DF6A8C6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1860672-931E-48F7-9740-BF44EA6BEB2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766DF73-7E73-4D9F-85A4-7B780BA87F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4FE7D23-1BD8-4BAF-9B9B-BEB1B5984F8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3254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cultural biases, you may ask yourself the following questions: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3690998560"/>
              </p:ext>
            </p:extLst>
          </p:nvPr>
        </p:nvGraphicFramePr>
        <p:xfrm>
          <a:off x="902877" y="2214498"/>
          <a:ext cx="9957620" cy="3962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3B95B99-FE29-4E1A-8866-892ADC7EFC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5C5553E-85AE-4D96-8DE8-85182D672DD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0020C17-1C96-4D7C-88FA-4C6BAE8CB99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A9662EA-363E-457F-8454-C81777F36A7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79652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1.1.2 Identifying and Reflecting on Your Own Social Perspectives and Biases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7456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focus of cultural perspectives and biases are the different sets of values, beliefs and ideas, while social perspectives and biases focus on society or community. </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Social Perspectives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Identifying your own social perspectives is the process of determining your view of or the particular attitude you have towards a community, society or a group of people.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3583" y="2144724"/>
            <a:ext cx="3946319" cy="2811589"/>
          </a:xfrm>
          <a:prstGeom prst="rect">
            <a:avLst/>
          </a:prstGeom>
          <a:noFill/>
        </p:spPr>
      </p:pic>
      <p:pic>
        <p:nvPicPr>
          <p:cNvPr id="7" name="Picture 6">
            <a:extLst>
              <a:ext uri="{FF2B5EF4-FFF2-40B4-BE49-F238E27FC236}">
                <a16:creationId xmlns:a16="http://schemas.microsoft.com/office/drawing/2014/main" id="{9C02F6B4-AD52-44CE-B85A-CC8ED250C3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CD820F0-FFBA-4AA5-B826-EDD47CF4DE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659B295-0783-4B16-B66E-DE319569AD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35648C2-7B4D-4C2A-968E-36039CA54BD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41835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all workers. The skills in this unit must be applied in accordance with Commonwealth and State/Territory legislation, Australian/New Zealand standards and industry codes of practice.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324FFBB7-CBC5-44B7-AEBF-403429AB59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3A51CF62-9D16-484E-B96F-076CBAD529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4EA4F15-024B-4A45-942E-9A44A6E491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52FE09-038B-4C8B-9DA3-6428712CC6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4014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tips for identifying social perspectives: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a list of the things you know about your and others’ communities.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Notice the kinds of people you want to be with and consider the groups where you belong.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Examine which group of people you prefer and avoid, including how you regard different societies or communities, including your own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DA12A760-1A0E-4825-B3D8-20AA6B71CD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42F8C71-67FB-4C28-96F7-BC1098E510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0308A36-C3E4-4710-8A33-06A1ECE6E0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B563A31-63F2-4C78-A54E-931CB48D26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002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Reflecting on Social Perspectives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Reflecting on your own social perspectives </a:t>
            </a:r>
            <a:r>
              <a:rPr lang="en-US" sz="2200" dirty="0">
                <a:solidFill>
                  <a:schemeClr val="tx1">
                    <a:lumMod val="75000"/>
                    <a:lumOff val="25000"/>
                  </a:schemeClr>
                </a:solidFill>
              </a:rPr>
              <a:t>is the process of understanding your view of or the particular attitude you have towards a community, society or a group of people by way of serious thought.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social perspectives, you may ask yourself the following questions: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2755917444"/>
              </p:ext>
            </p:extLst>
          </p:nvPr>
        </p:nvGraphicFramePr>
        <p:xfrm>
          <a:off x="899241" y="4280460"/>
          <a:ext cx="9837585" cy="163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DFD64C7-9842-4617-AA96-B8E4BB17BE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E75D411-F06A-4683-A529-A4BC68D226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7234D5A-1F2F-4FBA-8355-B9351BDD6A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A24EBB9-5F25-457C-BC38-243CFCB0FEC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9250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social perspectives, you may ask yourself the following questions: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7" name="Diagram 6"/>
          <p:cNvGraphicFramePr/>
          <p:nvPr>
            <p:extLst>
              <p:ext uri="{D42A27DB-BD31-4B8C-83A1-F6EECF244321}">
                <p14:modId xmlns:p14="http://schemas.microsoft.com/office/powerpoint/2010/main" val="2511883854"/>
              </p:ext>
            </p:extLst>
          </p:nvPr>
        </p:nvGraphicFramePr>
        <p:xfrm>
          <a:off x="1031976" y="2236304"/>
          <a:ext cx="9837585" cy="4041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FD9D46E5-839B-4CD0-B900-003FD9F851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6DF4654-14A2-483E-AC8B-70199D4C68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6E305ED-036B-482F-8D05-FF38A585AA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E8775-3899-411A-8A88-1A49654BCA4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6198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social perspectives, you may ask yourself the following questions: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2285555659"/>
              </p:ext>
            </p:extLst>
          </p:nvPr>
        </p:nvGraphicFramePr>
        <p:xfrm>
          <a:off x="973229" y="2153266"/>
          <a:ext cx="9837585" cy="418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5AC5500-630C-4637-834E-B6AABA2DF3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ED75B1-E85D-450A-BB56-F360B3AC8AD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C0035F7-ECA3-472E-93AF-358FB16CDB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5C0622A-4E7B-4D2E-B9E0-BDD7C44AA6C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74735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Social Biases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Identifying your own social biases </a:t>
            </a:r>
            <a:r>
              <a:rPr lang="en-US" sz="2200" dirty="0">
                <a:solidFill>
                  <a:schemeClr val="tx1">
                    <a:lumMod val="75000"/>
                    <a:lumOff val="25000"/>
                  </a:schemeClr>
                </a:solidFill>
              </a:rPr>
              <a:t>is the process of determining your predisposition to </a:t>
            </a:r>
            <a:r>
              <a:rPr lang="en-US" sz="2200" dirty="0" err="1">
                <a:solidFill>
                  <a:schemeClr val="tx1">
                    <a:lumMod val="75000"/>
                    <a:lumOff val="25000"/>
                  </a:schemeClr>
                </a:solidFill>
              </a:rPr>
              <a:t>favour</a:t>
            </a:r>
            <a:r>
              <a:rPr lang="en-US" sz="2200" dirty="0">
                <a:solidFill>
                  <a:schemeClr val="tx1">
                    <a:lumMod val="75000"/>
                    <a:lumOff val="25000"/>
                  </a:schemeClr>
                </a:solidFill>
              </a:rPr>
              <a:t> one community, society or group over another.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tips for identifying social biases: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which society or community you have high and low regard for.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Compare your community with others’ communities.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your emotions about different communities.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48D853BD-3D10-47E0-94CF-F7DF63CD71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AA7D7DE-4C15-4F5B-9AD7-C2ADBBFC3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9DE1FAC-5216-44CC-93B2-CB4AEC5EAF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A36DD21-87FC-4DEE-AACA-6AE56327D8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62465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223388"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tips for identifying social biases: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Try to put yourself in the position of others. You may see the difference between your and others’ perspectives.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Compare how you and others react to different communities.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t="5449" b="9475"/>
          <a:stretch/>
        </p:blipFill>
        <p:spPr bwMode="auto">
          <a:xfrm>
            <a:off x="6003738" y="2247439"/>
            <a:ext cx="4933666" cy="2796509"/>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DDA08AB-CFB8-45C0-9512-662E3680E6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6D04298-3246-453E-A315-2416670A60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9F9435A-AAA1-48FB-89FE-9860BEF830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4CF8D29-E633-41B9-A996-4C79C60F08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3501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Reflecting on Social Biases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Reflecting on your own social biases </a:t>
            </a:r>
            <a:r>
              <a:rPr lang="en-US" sz="2200" dirty="0">
                <a:solidFill>
                  <a:schemeClr val="tx1">
                    <a:lumMod val="75000"/>
                    <a:lumOff val="25000"/>
                  </a:schemeClr>
                </a:solidFill>
              </a:rPr>
              <a:t>is the process of understanding your predisposition to </a:t>
            </a:r>
            <a:r>
              <a:rPr lang="en-US" sz="2200" dirty="0" err="1">
                <a:solidFill>
                  <a:schemeClr val="tx1">
                    <a:lumMod val="75000"/>
                    <a:lumOff val="25000"/>
                  </a:schemeClr>
                </a:solidFill>
              </a:rPr>
              <a:t>favour</a:t>
            </a:r>
            <a:r>
              <a:rPr lang="en-US" sz="2200" dirty="0">
                <a:solidFill>
                  <a:schemeClr val="tx1">
                    <a:lumMod val="75000"/>
                    <a:lumOff val="25000"/>
                  </a:schemeClr>
                </a:solidFill>
              </a:rPr>
              <a:t> one community, society or group over another by way of serious thought.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social biases, you may ask yourself the following questions: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4197843982"/>
              </p:ext>
            </p:extLst>
          </p:nvPr>
        </p:nvGraphicFramePr>
        <p:xfrm>
          <a:off x="891047" y="4124503"/>
          <a:ext cx="10067003" cy="2153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A4C69C2-B56F-42E0-8B25-1BB27A724B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A99B638-4AFB-410B-B81D-EA9A19F3084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1E1CCD1-C1E9-410F-B6B5-8F5CB066C0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455C43C-64A8-44A8-8660-640ADC3FFAB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26306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social biases, you may ask yourself the following questions: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7" name="Diagram 6"/>
          <p:cNvGraphicFramePr/>
          <p:nvPr>
            <p:extLst>
              <p:ext uri="{D42A27DB-BD31-4B8C-83A1-F6EECF244321}">
                <p14:modId xmlns:p14="http://schemas.microsoft.com/office/powerpoint/2010/main" val="2247373721"/>
              </p:ext>
            </p:extLst>
          </p:nvPr>
        </p:nvGraphicFramePr>
        <p:xfrm>
          <a:off x="1002899" y="2133600"/>
          <a:ext cx="10067003" cy="4144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F0AAFAB5-7D45-4A6F-AD0E-8F3E617774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44DEC75-3198-4489-B631-53E88B2C298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5CA4798-FA10-4C35-A125-C6A9E6D0A9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20C4DB1-E153-4692-BCA8-71D23E28339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42081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reflect on your social biases, you may ask yourself the following questions: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7" name="Diagram 6"/>
          <p:cNvGraphicFramePr/>
          <p:nvPr>
            <p:extLst>
              <p:ext uri="{D42A27DB-BD31-4B8C-83A1-F6EECF244321}">
                <p14:modId xmlns:p14="http://schemas.microsoft.com/office/powerpoint/2010/main" val="2257186893"/>
              </p:ext>
            </p:extLst>
          </p:nvPr>
        </p:nvGraphicFramePr>
        <p:xfrm>
          <a:off x="1002899" y="2659634"/>
          <a:ext cx="10067003" cy="2871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AD3974B-2FF9-4369-8BC2-F7410EB40D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2FE7FD6-51B6-4935-9BB5-423B8B6BEC5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7128142-42E1-4B26-926A-BF27CC6667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DCBE38C-5B44-474F-9E26-D38B7DB7333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3080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1.1.3 Identifying How Your Culture Affects Different People and Groups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reflection should give you a clearer picture of your culture’s attitudes, language, policies and structures.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your culture, there can be varying effects or impacts on another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Differences in language may affect the communication of a person with you and other community members.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Differences in culture may restrict a person when solving issues or addressing problems.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05DC0465-11E9-4883-8421-9276C09DD2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D869872-ED28-41FA-B998-ABAA60FB0C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BE1A0E0-EB7B-4B15-A260-39051E53BC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8F9646D-3EEE-4CAA-9BA8-64334685C0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8945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Reflect on your perspectives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Appreciate diversity and inclusiveness, and their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with people from diverse backgrounds and </a:t>
            </a:r>
            <a:br>
              <a:rPr lang="en-US" sz="2200" dirty="0">
                <a:solidFill>
                  <a:schemeClr val="tx1">
                    <a:lumMod val="75000"/>
                    <a:lumOff val="25000"/>
                  </a:schemeClr>
                </a:solidFill>
              </a:rPr>
            </a:br>
            <a:r>
              <a:rPr lang="en-US" sz="2200" dirty="0">
                <a:solidFill>
                  <a:schemeClr val="tx1">
                    <a:lumMod val="75000"/>
                    <a:lumOff val="25000"/>
                  </a:schemeClr>
                </a:solidFill>
              </a:rPr>
              <a:t>situations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understanding across diverse groups</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your culture, there can be varying effects or impacts on another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person may receive benefits from certain policies, but they may also be subjected to discrimination or unfair treatment.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person may not receive the same benefits as others due to structural differences.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your culture affects persons around you will differ on a case-to-case basis.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depends on specific differences between your culture and the culture of others.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C1F91749-0550-4381-A873-0D8FCDFD03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21F1B27-88DE-4F27-A2C0-55405B397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519A651-BB32-4A2C-8F50-A5615636A7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2CBD67D-3B24-4436-9A59-F3ABC1FFB4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4098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727664"/>
            <a:ext cx="5654675" cy="4169569"/>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1.2 Work with Awareness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of Own Limitations in Self and Social Awareness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Picture 4" descr="Doctor talking to woman"/>
          <p:cNvPicPr>
            <a:picLocks noChangeAspect="1"/>
          </p:cNvPicPr>
          <p:nvPr/>
        </p:nvPicPr>
        <p:blipFill rotWithShape="1">
          <a:blip r:embed="rId2" cstate="print">
            <a:extLst>
              <a:ext uri="{28A0092B-C50C-407E-A947-70E740481C1C}">
                <a14:useLocalDpi xmlns:a14="http://schemas.microsoft.com/office/drawing/2010/main" val="0"/>
              </a:ext>
            </a:extLst>
          </a:blip>
          <a:srcRect t="16455" r="12294" b="418"/>
          <a:stretch/>
        </p:blipFill>
        <p:spPr bwMode="auto">
          <a:xfrm>
            <a:off x="6705600" y="1695427"/>
            <a:ext cx="5486400" cy="34671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3985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 Work with Awareness of Own Limitations in Self and Social Awareness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Social awareness </a:t>
            </a:r>
            <a:r>
              <a:rPr lang="en-US" sz="2200" dirty="0">
                <a:solidFill>
                  <a:schemeClr val="tx1">
                    <a:lumMod val="75000"/>
                    <a:lumOff val="25000"/>
                  </a:schemeClr>
                </a:solidFill>
              </a:rPr>
              <a:t>entails understanding how a person’s social traits may inform their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beliefs and basic assumptions.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Limitations are your personal shortcomings or failures in understanding other cultures.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Limitations in self include your perspectives, biases and tendencies when interacting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can be easy to fall into a false sense of awareness.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awareness involves exploring social issues and </a:t>
            </a:r>
            <a:r>
              <a:rPr lang="en-US" sz="2200" dirty="0" err="1">
                <a:solidFill>
                  <a:schemeClr val="tx1">
                    <a:lumMod val="75000"/>
                    <a:lumOff val="25000"/>
                  </a:schemeClr>
                </a:solidFill>
              </a:rPr>
              <a:t>recognising</a:t>
            </a:r>
            <a:r>
              <a:rPr lang="en-US" sz="2200" dirty="0">
                <a:solidFill>
                  <a:schemeClr val="tx1">
                    <a:lumMod val="75000"/>
                    <a:lumOff val="25000"/>
                  </a:schemeClr>
                </a:solidFill>
              </a:rPr>
              <a:t> that everyone is shaped by their sex, gender, age, economic class and race.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A1346933-D8C5-49C7-A516-F6A4E82F9F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DB53868-7CA4-4D14-A7B1-9EE23B6D80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92E08FA-4372-42DC-A26F-B1FE8F9314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E981AF4-59CE-449B-B112-8538AF313B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33513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680587"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become an expert in social traits or to have all the answers in a small box is unnecessary and impractical.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remember that individuals cannot be defined solely by their social norms or patterns.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9" name="Picture 8"/>
          <p:cNvPicPr/>
          <p:nvPr/>
        </p:nvPicPr>
        <p:blipFill rotWithShape="1">
          <a:blip r:embed="rId3">
            <a:extLst>
              <a:ext uri="{28A0092B-C50C-407E-A947-70E740481C1C}">
                <a14:useLocalDpi xmlns:a14="http://schemas.microsoft.com/office/drawing/2010/main" val="0"/>
              </a:ext>
            </a:extLst>
          </a:blip>
          <a:srcRect l="15467" t="2978" r="13955" b="8392"/>
          <a:stretch/>
        </p:blipFill>
        <p:spPr bwMode="auto">
          <a:xfrm>
            <a:off x="6938773" y="1801359"/>
            <a:ext cx="4064001" cy="340042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8B708BF-BD33-484C-9665-E8811F3403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F181CE1-A89B-47C2-A5CB-A6A8DBE6B2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B6F51EB-AAA3-484C-A741-666E53ACE0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FAD883E-BE81-432B-916E-8BA4EBD163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6351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key considerations of social awareness: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Awareness of one’s own social and cultural influences before learning about others is important for any successful </a:t>
            </a:r>
            <a:r>
              <a:rPr lang="en-US" sz="2200" dirty="0" err="1">
                <a:solidFill>
                  <a:schemeClr val="tx1">
                    <a:lumMod val="75000"/>
                    <a:lumOff val="25000"/>
                  </a:schemeClr>
                </a:solidFill>
              </a:rPr>
              <a:t>endeavour</a:t>
            </a:r>
            <a:r>
              <a:rPr lang="en-US" sz="2200" dirty="0">
                <a:solidFill>
                  <a:schemeClr val="tx1">
                    <a:lumMod val="75000"/>
                    <a:lumOff val="25000"/>
                  </a:schemeClr>
                </a:solidFill>
              </a:rPr>
              <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processes involved in understanding the beliefs and </a:t>
            </a:r>
            <a:r>
              <a:rPr lang="en-US" sz="2200" dirty="0" err="1">
                <a:solidFill>
                  <a:schemeClr val="tx1">
                    <a:lumMod val="75000"/>
                    <a:lumOff val="25000"/>
                  </a:schemeClr>
                </a:solidFill>
              </a:rPr>
              <a:t>behaviour</a:t>
            </a:r>
            <a:r>
              <a:rPr lang="en-US" sz="2200" dirty="0">
                <a:solidFill>
                  <a:schemeClr val="tx1">
                    <a:lumMod val="75000"/>
                    <a:lumOff val="25000"/>
                  </a:schemeClr>
                </a:solidFill>
              </a:rPr>
              <a:t> of people can vary considerably within each social group.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Making assumptions or </a:t>
            </a:r>
            <a:r>
              <a:rPr lang="en-US" sz="2200" dirty="0" err="1">
                <a:solidFill>
                  <a:schemeClr val="tx1">
                    <a:lumMod val="75000"/>
                    <a:lumOff val="25000"/>
                  </a:schemeClr>
                </a:solidFill>
              </a:rPr>
              <a:t>generalisations</a:t>
            </a:r>
            <a:r>
              <a:rPr lang="en-US" sz="2200" dirty="0">
                <a:solidFill>
                  <a:schemeClr val="tx1">
                    <a:lumMod val="75000"/>
                    <a:lumOff val="25000"/>
                  </a:schemeClr>
                </a:solidFill>
              </a:rPr>
              <a:t> on the effects of social influences should be avoided.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6D6CA92A-AA2E-44FC-9C45-A65211BE2D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F88BDF1-1051-4DF4-8ECC-AA19913E55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25886FE-6907-4039-966C-90EA246690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3A68F80-941E-4D21-A40C-64536C6B7D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59403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key considerations of social awareness: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must view and evaluate other people’s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beliefs using the standards of their group.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Understanding how people adopt new practices and retain old practices can vary within social groups.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all people identify with religious backgrounds or cultures.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1836907B-BAAD-4FDF-A7B7-23F8A0A064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4760143-6074-44EA-8B46-9AE1AF9BEA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0F496B0-3635-4A1F-8526-E8B5BE54E5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96A566-0D5C-4A67-A3A1-AC512B0B1A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5866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8067261"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better understand your limitations, look back at your answers to the reflection questions in the previous subchapter.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Try to see if you can provide answers to these new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I already know or believe about social and cultural groups?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thinking about the lives of the people in different social and cultural groups, what do I not understand yet?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Graphic 52" descr="Head with gears with solid fill"/>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72995" y="2213112"/>
            <a:ext cx="2491409" cy="2491409"/>
          </a:xfrm>
          <a:prstGeom prst="rect">
            <a:avLst/>
          </a:prstGeom>
        </p:spPr>
      </p:pic>
      <p:pic>
        <p:nvPicPr>
          <p:cNvPr id="7" name="Picture 6">
            <a:extLst>
              <a:ext uri="{FF2B5EF4-FFF2-40B4-BE49-F238E27FC236}">
                <a16:creationId xmlns:a16="http://schemas.microsoft.com/office/drawing/2014/main" id="{4317C93F-34AA-4661-80CD-E035230AAB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7722792-F8E0-4AEA-9E38-0353C325011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0A6A4E5-3C69-4FF0-8018-12A05F930E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D41CE23-C93C-4E78-8759-C67C29E3398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42548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Try to see if you can provide answers to these new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there any customs or practices that I need to learn about?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there any aspects of their daily lives that I have not yet observed or read about?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aspects of my life do people from outside my social and cultural group find confusing, different or peculiar?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there be aspects in the lives of others that I find different and peculiar, too?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DC88E288-6F76-4A69-BA4A-F1D098B49A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391A857-8FAB-46C9-A607-2C0673E76E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E7E19D5-F5D8-4C29-8B06-96A23C4046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2BA9664-DC0F-4B73-AB16-F108B90C08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8365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work with an awareness of your limitations, remember to do the following: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1809761696"/>
              </p:ext>
            </p:extLst>
          </p:nvPr>
        </p:nvGraphicFramePr>
        <p:xfrm>
          <a:off x="950778" y="2383147"/>
          <a:ext cx="9974397" cy="3640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36D06F5-5DCB-4DA2-A82A-50F24FC8090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A26E2F-94C0-46AF-9A94-F32524BDC5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4CF0638-52EC-47E2-9FE3-5B42268FDB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DEA6D8C-5FF4-48AA-ABF5-C4B230B0FF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7512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727664"/>
            <a:ext cx="5654675" cy="4169569"/>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1.3 Reflect on Your Ability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to Work Inclusively and Understand Others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6" name="Picture 5" descr="Man sitting on red ma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1568967"/>
            <a:ext cx="5486400" cy="3720065"/>
          </a:xfrm>
          <a:prstGeom prst="rect">
            <a:avLst/>
          </a:prstGeom>
        </p:spPr>
      </p:pic>
    </p:spTree>
    <p:extLst>
      <p:ext uri="{BB962C8B-B14F-4D97-AF65-F5344CB8AC3E}">
        <p14:creationId xmlns:p14="http://schemas.microsoft.com/office/powerpoint/2010/main" val="4252569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Culture</a:t>
            </a:r>
            <a:r>
              <a:rPr lang="en-US" sz="2200" dirty="0">
                <a:solidFill>
                  <a:schemeClr val="tx1">
                    <a:lumMod val="75000"/>
                    <a:lumOff val="25000"/>
                  </a:schemeClr>
                </a:solidFill>
              </a:rPr>
              <a:t> is a learned set of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knowledge.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forms when a person or group's beliefs, </a:t>
            </a:r>
            <a:r>
              <a:rPr lang="en-US" sz="2200" dirty="0" err="1">
                <a:solidFill>
                  <a:schemeClr val="tx1">
                    <a:lumMod val="75000"/>
                    <a:lumOff val="25000"/>
                  </a:schemeClr>
                </a:solidFill>
              </a:rPr>
              <a:t>behaviours</a:t>
            </a:r>
            <a:r>
              <a:rPr lang="en-US" sz="2200" dirty="0">
                <a:solidFill>
                  <a:schemeClr val="tx1">
                    <a:lumMod val="75000"/>
                    <a:lumOff val="25000"/>
                  </a:schemeClr>
                </a:solidFill>
              </a:rPr>
              <a:t>, habits, and ongoing traditions are passed on from one generation to the next.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Cultural practices </a:t>
            </a:r>
            <a:r>
              <a:rPr lang="en-US" sz="2200" dirty="0">
                <a:solidFill>
                  <a:schemeClr val="tx1">
                    <a:lumMod val="75000"/>
                    <a:lumOff val="25000"/>
                  </a:schemeClr>
                </a:solidFill>
              </a:rPr>
              <a:t>are normal, everyday </a:t>
            </a:r>
            <a:r>
              <a:rPr lang="en-US" sz="2200" dirty="0" err="1">
                <a:solidFill>
                  <a:schemeClr val="tx1">
                    <a:lumMod val="75000"/>
                    <a:lumOff val="25000"/>
                  </a:schemeClr>
                </a:solidFill>
              </a:rPr>
              <a:t>behaviours</a:t>
            </a:r>
            <a:r>
              <a:rPr lang="en-US" sz="2200" dirty="0">
                <a:solidFill>
                  <a:schemeClr val="tx1">
                    <a:lumMod val="75000"/>
                    <a:lumOff val="25000"/>
                  </a:schemeClr>
                </a:solidFill>
              </a:rPr>
              <a:t> among a group of people that identify with each other.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t>
            </a:r>
            <a:r>
              <a:rPr lang="en-US" sz="2200" i="1" dirty="0">
                <a:solidFill>
                  <a:schemeClr val="tx1">
                    <a:lumMod val="75000"/>
                    <a:lumOff val="25000"/>
                  </a:schemeClr>
                </a:solidFill>
              </a:rPr>
              <a:t>belong</a:t>
            </a:r>
            <a:r>
              <a:rPr lang="en-US" sz="2200" dirty="0">
                <a:solidFill>
                  <a:schemeClr val="tx1">
                    <a:lumMod val="75000"/>
                    <a:lumOff val="25000"/>
                  </a:schemeClr>
                </a:solidFill>
              </a:rPr>
              <a:t> to the group of people you share the same cultural practices with.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Individuals and groups of different cultures do not identify or perform the same </a:t>
            </a:r>
            <a:r>
              <a:rPr lang="en-US" sz="2200" dirty="0" err="1">
                <a:solidFill>
                  <a:schemeClr val="tx1">
                    <a:lumMod val="75000"/>
                    <a:lumOff val="25000"/>
                  </a:schemeClr>
                </a:solidFill>
              </a:rPr>
              <a:t>behaviours</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0C6BAA92-782E-488F-97DE-DF6891F11D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578BAB5-CFEC-41A1-ADB8-65D16601D0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BB17101-82EA-4591-8976-25CC60F93D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6B7725-F0B1-4498-B25A-DF0A7F0E48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4581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1.3 Reflect on Your Ability to Work Inclusively and Understand Others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8325128"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worker, you are expected to comply with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procedures in your daily interaction with colleagues and clients from diverse backgrounds.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work </a:t>
            </a:r>
            <a:r>
              <a:rPr lang="en-US" sz="2200" i="1" dirty="0">
                <a:solidFill>
                  <a:schemeClr val="tx1">
                    <a:lumMod val="75000"/>
                    <a:lumOff val="25000"/>
                  </a:schemeClr>
                </a:solidFill>
              </a:rPr>
              <a:t>inclusively</a:t>
            </a:r>
            <a:r>
              <a:rPr lang="en-US" sz="2200" dirty="0">
                <a:solidFill>
                  <a:schemeClr val="tx1">
                    <a:lumMod val="75000"/>
                    <a:lumOff val="25000"/>
                  </a:schemeClr>
                </a:solidFill>
              </a:rPr>
              <a:t> means to work in a way that upholds and protects the rights and dignity of all persons.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a:t>
            </a:r>
            <a:r>
              <a:rPr lang="en-US" sz="2200" i="1" dirty="0">
                <a:solidFill>
                  <a:schemeClr val="tx1">
                    <a:lumMod val="75000"/>
                    <a:lumOff val="25000"/>
                  </a:schemeClr>
                </a:solidFill>
              </a:rPr>
              <a:t>understanding</a:t>
            </a:r>
            <a:r>
              <a:rPr lang="en-US" sz="2200" dirty="0">
                <a:solidFill>
                  <a:schemeClr val="tx1">
                    <a:lumMod val="75000"/>
                    <a:lumOff val="25000"/>
                  </a:schemeClr>
                </a:solidFill>
              </a:rPr>
              <a:t> others means accounting for difficulties or issues arising from differences in culture and responding to these difficulties and issues appropriately.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descr="Woman hands together"/>
          <p:cNvPicPr/>
          <p:nvPr/>
        </p:nvPicPr>
        <p:blipFill>
          <a:blip r:embed="rId3" cstate="print">
            <a:extLst>
              <a:ext uri="{28A0092B-C50C-407E-A947-70E740481C1C}">
                <a14:useLocalDpi xmlns:a14="http://schemas.microsoft.com/office/drawing/2010/main" val="0"/>
              </a:ext>
            </a:extLst>
          </a:blip>
          <a:stretch>
            <a:fillRect/>
          </a:stretch>
        </p:blipFill>
        <p:spPr>
          <a:xfrm>
            <a:off x="9163326" y="1676900"/>
            <a:ext cx="1173370" cy="4600868"/>
          </a:xfrm>
          <a:prstGeom prst="rect">
            <a:avLst/>
          </a:prstGeom>
        </p:spPr>
      </p:pic>
      <p:pic>
        <p:nvPicPr>
          <p:cNvPr id="7" name="Picture 6">
            <a:extLst>
              <a:ext uri="{FF2B5EF4-FFF2-40B4-BE49-F238E27FC236}">
                <a16:creationId xmlns:a16="http://schemas.microsoft.com/office/drawing/2014/main" id="{F4EC2A0E-19F8-4A14-AC38-C9970DBD9A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B31C487-8156-49F5-B023-C016753ADF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9A5B055-8E7C-424B-9B8D-3858540BDE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4517EB9-D648-46A6-9D53-E1856474FAF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610378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1.3.1 Inclusion Through Cultural Safety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Culturally safe practices include actions that </a:t>
            </a:r>
            <a:r>
              <a:rPr lang="en-US" sz="2200" dirty="0" err="1">
                <a:solidFill>
                  <a:schemeClr val="tx1">
                    <a:lumMod val="75000"/>
                    <a:lumOff val="25000"/>
                  </a:schemeClr>
                </a:solidFill>
              </a:rPr>
              <a:t>recognise</a:t>
            </a:r>
            <a:r>
              <a:rPr lang="en-US" sz="2200" dirty="0">
                <a:solidFill>
                  <a:schemeClr val="tx1">
                    <a:lumMod val="75000"/>
                    <a:lumOff val="25000"/>
                  </a:schemeClr>
                </a:solidFill>
              </a:rPr>
              <a:t> and respect the cultural identities of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Working inclusively and understanding others are accomplished by observing cultural safety at all times.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Alternatively, culturally unsafe practices diminish, demean or disempower an individual's cultural identity and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Culturally safe practices allow </a:t>
            </a:r>
            <a:r>
              <a:rPr lang="en-US" sz="2200" dirty="0" err="1">
                <a:solidFill>
                  <a:schemeClr val="tx1">
                    <a:lumMod val="75000"/>
                    <a:lumOff val="25000"/>
                  </a:schemeClr>
                </a:solidFill>
              </a:rPr>
              <a:t>organisations</a:t>
            </a:r>
            <a:r>
              <a:rPr lang="en-US" sz="2200" dirty="0">
                <a:solidFill>
                  <a:schemeClr val="tx1">
                    <a:lumMod val="75000"/>
                    <a:lumOff val="25000"/>
                  </a:schemeClr>
                </a:solidFill>
              </a:rPr>
              <a:t> to create culturally inclusive programs.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AC35B981-4E53-4AAE-991E-3380D8A756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DD8F0CC-EDE9-459B-A27C-855509DF9E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D56EB63-3A51-428D-8A6F-C31D2DE7BA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1B9E9C-FB09-403D-BCAE-A1795B93F1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1063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working inclusively can involve doing the following: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1124057576"/>
              </p:ext>
            </p:extLst>
          </p:nvPr>
        </p:nvGraphicFramePr>
        <p:xfrm>
          <a:off x="1175755" y="2134202"/>
          <a:ext cx="9411864" cy="41435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BEEADD7-715C-42C8-957A-22C52F56C32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659119C-1398-44C3-9222-649FFE62A71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24B8CB0-E092-4AFC-95B3-4AAC539B80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4CE6DA9-FA42-40FD-AA33-1B9F8C9C1C6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4281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culturally appropriate services, workers must ensure that the decisions made and services delivered: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Build on the person’s strengths and are tailored to each person’s needs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significance of extended families, kinship and cultural ties during planning and service delivery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and are sensitive to the person’s culture and traditions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Preserve or enhance their sense of identity and connections with their family and community</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1872C9DC-66EE-4B2B-9573-0AB470283F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9F6025C-E2FE-444A-AC3A-839A857898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DD7D61E-1D42-49EF-A27F-A1D6F5B20C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66CF2EE-4D09-4A03-BC23-23F5D74725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4857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t>
            </a:r>
            <a:r>
              <a:rPr lang="en-US" sz="2200" dirty="0" err="1">
                <a:solidFill>
                  <a:schemeClr val="tx1">
                    <a:lumMod val="75000"/>
                    <a:lumOff val="25000"/>
                  </a:schemeClr>
                </a:solidFill>
              </a:rPr>
              <a:t>fulfil</a:t>
            </a:r>
            <a:r>
              <a:rPr lang="en-US" sz="2200" dirty="0">
                <a:solidFill>
                  <a:schemeClr val="tx1">
                    <a:lumMod val="75000"/>
                    <a:lumOff val="25000"/>
                  </a:schemeClr>
                </a:solidFill>
              </a:rPr>
              <a:t> these responsibilities, all workers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 an understanding of kinship systems, community histories and dynamics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Build relationships with cultural groups based upon respectful communication and appropriate professional connections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key stakeholders within communities. Then, work in partnership with significant community members and service providers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collaboratively with local government and non-government agencies to provide planned, coordinated services.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6B348ED8-DC65-4105-81CA-15331BCDDC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001C9D1-7483-4783-B47E-757BD582C2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9445644-F7EE-411A-A1C7-27E9C24199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F848C07-CD67-4DC2-9D43-559F3C2B9E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93058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643724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Culturally Inclusive Programs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culturally inclusive program: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that all people retain their right to express and develop their cultural identity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Remains progressive and </a:t>
            </a:r>
            <a:r>
              <a:rPr lang="en-US" sz="2200" dirty="0" err="1">
                <a:solidFill>
                  <a:schemeClr val="tx1">
                    <a:lumMod val="75000"/>
                    <a:lumOff val="25000"/>
                  </a:schemeClr>
                </a:solidFill>
              </a:rPr>
              <a:t>emphasises</a:t>
            </a:r>
            <a:r>
              <a:rPr lang="en-US" sz="2200" dirty="0">
                <a:solidFill>
                  <a:schemeClr val="tx1">
                    <a:lumMod val="75000"/>
                    <a:lumOff val="25000"/>
                  </a:schemeClr>
                </a:solidFill>
              </a:rPr>
              <a:t> the growth of cultures while protecting the self-esteem and identity of all people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descr="Casual woman using tablet"/>
          <p:cNvPicPr/>
          <p:nvPr/>
        </p:nvPicPr>
        <p:blipFill rotWithShape="1">
          <a:blip r:embed="rId3" cstate="print">
            <a:extLst>
              <a:ext uri="{28A0092B-C50C-407E-A947-70E740481C1C}">
                <a14:useLocalDpi xmlns:a14="http://schemas.microsoft.com/office/drawing/2010/main" val="0"/>
              </a:ext>
            </a:extLst>
          </a:blip>
          <a:srcRect b="61551"/>
          <a:stretch/>
        </p:blipFill>
        <p:spPr bwMode="auto">
          <a:xfrm>
            <a:off x="7622542" y="1986132"/>
            <a:ext cx="3288334" cy="356578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C68DFDAE-2D5D-415B-9C92-F0A16E0A74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AA15501-005D-45F0-AD97-F8BB7B9BC6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2242BE7-A64D-48A8-AD7C-0DB53976D5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5712AC5-BFC4-45CB-8CA6-8782E114FC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0959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culturally inclusive program:</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Recognises</a:t>
            </a:r>
            <a:r>
              <a:rPr lang="en-US" sz="2200" dirty="0">
                <a:solidFill>
                  <a:schemeClr val="tx1">
                    <a:lumMod val="75000"/>
                    <a:lumOff val="25000"/>
                  </a:schemeClr>
                </a:solidFill>
              </a:rPr>
              <a:t> the unique contributions of Aboriginal and Torres Strait Islander people, as well as other people from other cultures, to the society of Australia;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Provides positive representation for people of diverse cultures and backgrounds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Focuses on contemporary issues while staying respectful of the history of Australians and the values within it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clearly defined philosophy, policies and procedures. They must be rooted in the various legal and ethical bases that apply to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and industry.</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6DB80C80-F0D7-41A4-92CD-DA1718DE75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5EB2FEB-7F6B-4F08-9C78-1E8DA325B2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4DE4AFF-3D74-403F-AD89-B76831F1B9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532F633-88DB-4A61-A821-5BCB2850BF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279659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1.3.2 Inclusion and Human Rights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5950987"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Human rights </a:t>
            </a:r>
            <a:r>
              <a:rPr lang="en-US" sz="2200" dirty="0">
                <a:solidFill>
                  <a:schemeClr val="tx1">
                    <a:lumMod val="75000"/>
                    <a:lumOff val="25000"/>
                  </a:schemeClr>
                </a:solidFill>
              </a:rPr>
              <a:t>are based on the obligation to yourself and others as human beings to uphold liberty, dignity, equality, fairness, respect, and independence.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a:t>
            </a:r>
            <a:r>
              <a:rPr lang="en-US" sz="2200" i="1" dirty="0">
                <a:solidFill>
                  <a:schemeClr val="tx1">
                    <a:lumMod val="75000"/>
                    <a:lumOff val="25000"/>
                  </a:schemeClr>
                </a:solidFill>
              </a:rPr>
              <a:t>human needs </a:t>
            </a:r>
            <a:r>
              <a:rPr lang="en-US" sz="2200" dirty="0">
                <a:solidFill>
                  <a:schemeClr val="tx1">
                    <a:lumMod val="75000"/>
                    <a:lumOff val="25000"/>
                  </a:schemeClr>
                </a:solidFill>
              </a:rPr>
              <a:t>pertain to basic means of survival: food, shelter, water, clothing, and the like.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789185" y="2024896"/>
            <a:ext cx="4430229" cy="2951695"/>
          </a:xfrm>
          <a:prstGeom prst="rect">
            <a:avLst/>
          </a:prstGeom>
          <a:noFill/>
        </p:spPr>
      </p:pic>
      <p:pic>
        <p:nvPicPr>
          <p:cNvPr id="7" name="Picture 6">
            <a:extLst>
              <a:ext uri="{FF2B5EF4-FFF2-40B4-BE49-F238E27FC236}">
                <a16:creationId xmlns:a16="http://schemas.microsoft.com/office/drawing/2014/main" id="{EA4CD33C-95F0-4A77-A707-611BB379B4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B784A81-1529-4E39-BB9E-86A5170D8D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C59D1C2-E4DA-4963-9692-76BD403975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4F9A581-E17B-4F50-AD61-4698A3F7A5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622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advocates for all people to have satisfactory access to their human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are inalienable because they cannot be taken away.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Universal Declaration of Human Rights (UDHR)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timeless document that outlines the rights and freedoms everyone is entitled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framework for workers across many service sectors and establishes fundamental human rights that must be uniformly safeguarded for all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guide in providing services to ensure that all people are given equal opportunities in life, liberty, education, health, and security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058AA157-4D75-4E3D-89B9-461B527B5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0D63733-87E6-4147-A3DD-1D3A25CC27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830E0EB-03EB-4B2F-A56F-D41FA7A5A7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FC74F6-18DC-4AF7-B1AB-339FE191E9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704120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seven core treaties </a:t>
            </a:r>
            <a:r>
              <a:rPr lang="en-US" sz="2200" dirty="0" err="1">
                <a:solidFill>
                  <a:schemeClr val="tx1">
                    <a:lumMod val="75000"/>
                    <a:lumOff val="25000"/>
                  </a:schemeClr>
                </a:solidFill>
              </a:rPr>
              <a:t>recognised</a:t>
            </a:r>
            <a:r>
              <a:rPr lang="en-US" sz="2200" dirty="0">
                <a:solidFill>
                  <a:schemeClr val="tx1">
                    <a:lumMod val="75000"/>
                    <a:lumOff val="25000"/>
                  </a:schemeClr>
                </a:solidFill>
              </a:rPr>
              <a:t> by the government: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1126182567"/>
              </p:ext>
            </p:extLst>
          </p:nvPr>
        </p:nvGraphicFramePr>
        <p:xfrm>
          <a:off x="913540" y="2322116"/>
          <a:ext cx="9983060" cy="387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A7D3F0B-4804-4279-BAE8-FFF5126E67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8DFCC4D-56C2-4F7B-AE27-127E0545C36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BBDE133-29AB-4CA4-AE89-5AC697450C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954D2F8-C451-45CB-9132-FEFE254E9B5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98804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cultural difference between any two groups might include the following: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p:cNvGraphicFramePr/>
          <p:nvPr>
            <p:extLst>
              <p:ext uri="{D42A27DB-BD31-4B8C-83A1-F6EECF244321}">
                <p14:modId xmlns:p14="http://schemas.microsoft.com/office/powerpoint/2010/main" val="2632121870"/>
              </p:ext>
            </p:extLst>
          </p:nvPr>
        </p:nvGraphicFramePr>
        <p:xfrm>
          <a:off x="667274" y="2346585"/>
          <a:ext cx="10428825" cy="38303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8FA17B1-3DAD-4D59-BB9D-9C563F0D44C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AA0B818-BFA3-4C8F-8214-E71DFD9920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E540F9A-3851-40D9-A1A1-F9BB12280B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2347663-B0AB-4D43-896A-9A0E44178AE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33168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relevant instruments are provided below: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ICERD International Convention on the Elimination of All Forms of Racial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ICCPR International Covenant on Civil and Political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ICESCR International Covenant on Economic, Social and Cultural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CEDAW Convention on the Elimination of All Forms of Discrimination against Women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827C5067-4D06-439D-B1A1-EAF5AF0131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AAA3B78-4F11-4F03-8063-60BB88AF69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5EC4403-80D1-4168-8367-98122FCE5F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DBDD21-3C3F-4528-99C0-77ADE5D613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0548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relevant instruments are provided below: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CAT Convention against Torture and Other Cruel, Inhuman or Degrading Treatment or Punishment </a:t>
            </a:r>
            <a:r>
              <a:rPr lang="en-US" sz="2200" dirty="0">
                <a:solidFill>
                  <a:schemeClr val="tx1">
                    <a:lumMod val="75000"/>
                    <a:lumOff val="25000"/>
                  </a:schemeClr>
                </a:solidFill>
                <a:highlight>
                  <a:srgbClr val="FFFF00"/>
                </a:highlight>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CRC Convention on the Rights of the Child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ICMW International Convention on the Protection of the Rights of All Migrant Workers and Members of Their Families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CPED International Convention for the Protection of All Persons from Enforced Disappearance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D914D3F6-324B-4CBA-BEC1-03E1CB6F32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C2934B5-D55E-474D-99CF-34DBC49313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9780757-D4F9-4771-9783-7C7363FEEC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AD47256-8060-47A7-8C3A-AA05479E85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1641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679505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relevant instruments are provided below: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CRPD Convention on the Rights of Persons with Disabilities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ICCPR-OP1 Optional Protocol to the International Covenant on Civil and Political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ICCPR-OP2 Second Optional Protocol to the International Covenant on Civil and Political Rights, aiming at the abolition of the death penalty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descr="A group of people holding signs&#10;&#10;Description automatically generated"/>
          <p:cNvPicPr/>
          <p:nvPr/>
        </p:nvPicPr>
        <p:blipFill rotWithShape="1">
          <a:blip r:embed="rId3" cstate="print">
            <a:extLst>
              <a:ext uri="{28A0092B-C50C-407E-A947-70E740481C1C}">
                <a14:useLocalDpi xmlns:a14="http://schemas.microsoft.com/office/drawing/2010/main" val="0"/>
              </a:ext>
            </a:extLst>
          </a:blip>
          <a:srcRect b="695"/>
          <a:stretch/>
        </p:blipFill>
        <p:spPr bwMode="auto">
          <a:xfrm>
            <a:off x="7550100" y="1956041"/>
            <a:ext cx="3366488" cy="3343068"/>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5F266B4-F2C3-4ACC-812F-BC25675D3C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9DDA6E7-213D-43CA-9A1D-88DE7D4CBE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CF81035-46D6-4A30-A93E-D35300E4AD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9E6AC02-F401-40F4-AF40-45ECF5A540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8583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relevant instruments are provided below: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OP-CEDAW Optional Protocol to the Convention on the Elimination of Discrimination against Women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OP-CRC-AC Optional protocol to the Convention on the Rights of the Child on the involvement of children in armed conflict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Declaration on the Elimination of All Forms of Intolerance and of Discrimination Based on Religion or Belief</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B415D148-FAFC-469C-9AC4-DB493CBEE6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1C9F529-E385-4F93-ADE1-649CE26BBA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550F834-A4BD-4485-B27F-7838BCCA61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E998851-467E-473F-82E1-D28EC16B45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6481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relevant instruments are provided below: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OP-CRC-SC Optional protocol to the Convention on the Rights of the Child on the sale of children, child prostitution and child pornography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OP-CRC-IC Optional Protocol to the Convention on the Rights of the Child on a communications procedure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OP-CAT Optional Protocol to the Convention against Torture and Other Cruel, Inhuman or Degrading Treatment or Punishment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highlight>
                <a:srgbClr val="FFFF00"/>
              </a:highlight>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A3BD9E1B-BB3B-4ABB-AB07-AF3E3BC7C2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3DC3568-BD4F-456C-88CE-3754FA597F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AA62555-A3F0-4548-9B11-AAC66F99E5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E2FC136-39BC-4B1A-BBAB-7ADF654A83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36272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relevant instruments are provided below: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OP-CRPD Optional Protocol to the Convention on the Rights of Persons with Disabilities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ICESCR – OP Optional Protocol to the Covenant on Economic, Social and Cultural Rights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898ED946-ECFE-4D26-8B8E-E85D68BDD0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FF2C4E3-D864-4B82-BC4A-C0AF98DE78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6694512-B931-4163-9EF5-B5129EF86B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349233-CCA2-40B6-9C7A-31FB55FAB8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502560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6423993"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Additional human rights standards and conventions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a:t>
            </a:r>
            <a:r>
              <a:rPr lang="en-US" sz="2200" dirty="0" err="1">
                <a:solidFill>
                  <a:schemeClr val="tx1">
                    <a:lumMod val="75000"/>
                    <a:lumOff val="25000"/>
                  </a:schemeClr>
                </a:solidFill>
              </a:rPr>
              <a:t>Labour</a:t>
            </a:r>
            <a:r>
              <a:rPr lang="en-US" sz="2200" dirty="0">
                <a:solidFill>
                  <a:schemeClr val="tx1">
                    <a:lumMod val="75000"/>
                    <a:lumOff val="25000"/>
                  </a:schemeClr>
                </a:solidFill>
              </a:rPr>
              <a:t> Organization (ILO) </a:t>
            </a:r>
            <a:r>
              <a:rPr lang="en-US" sz="2200" dirty="0" err="1">
                <a:solidFill>
                  <a:schemeClr val="tx1">
                    <a:lumMod val="75000"/>
                    <a:lumOff val="25000"/>
                  </a:schemeClr>
                </a:solidFill>
              </a:rPr>
              <a:t>Labour</a:t>
            </a:r>
            <a:r>
              <a:rPr lang="en-US" sz="2200" dirty="0">
                <a:solidFill>
                  <a:schemeClr val="tx1">
                    <a:lumMod val="75000"/>
                    <a:lumOff val="25000"/>
                  </a:schemeClr>
                </a:solidFill>
              </a:rPr>
              <a:t> Standards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a:t>
            </a:r>
            <a:r>
              <a:rPr lang="en-US" sz="2200" dirty="0" err="1">
                <a:solidFill>
                  <a:schemeClr val="tx1">
                    <a:lumMod val="75000"/>
                    <a:lumOff val="25000"/>
                  </a:schemeClr>
                </a:solidFill>
              </a:rPr>
              <a:t>Labour</a:t>
            </a:r>
            <a:r>
              <a:rPr lang="en-US" sz="2200" dirty="0">
                <a:solidFill>
                  <a:schemeClr val="tx1">
                    <a:lumMod val="75000"/>
                    <a:lumOff val="25000"/>
                  </a:schemeClr>
                </a:solidFill>
              </a:rPr>
              <a:t> Organization (ILO) Declaration on Fundamental Principles and Rights at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a:t>
            </a:r>
            <a:r>
              <a:rPr lang="en-US" sz="2200" dirty="0" err="1">
                <a:solidFill>
                  <a:schemeClr val="tx1">
                    <a:lumMod val="75000"/>
                    <a:lumOff val="25000"/>
                  </a:schemeClr>
                </a:solidFill>
              </a:rPr>
              <a:t>Labour</a:t>
            </a:r>
            <a:r>
              <a:rPr lang="en-US" sz="2200" dirty="0">
                <a:solidFill>
                  <a:schemeClr val="tx1">
                    <a:lumMod val="75000"/>
                    <a:lumOff val="25000"/>
                  </a:schemeClr>
                </a:solidFill>
              </a:rPr>
              <a:t> Organization (ILO) Forced </a:t>
            </a:r>
            <a:r>
              <a:rPr lang="en-US" sz="2200" dirty="0" err="1">
                <a:solidFill>
                  <a:schemeClr val="tx1">
                    <a:lumMod val="75000"/>
                    <a:lumOff val="25000"/>
                  </a:schemeClr>
                </a:solidFill>
              </a:rPr>
              <a:t>Labour</a:t>
            </a:r>
            <a:r>
              <a:rPr lang="en-US" sz="2200" dirty="0">
                <a:solidFill>
                  <a:schemeClr val="tx1">
                    <a:lumMod val="75000"/>
                    <a:lumOff val="25000"/>
                  </a:schemeClr>
                </a:solidFill>
              </a:rPr>
              <a:t> Convention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descr="A picture containing text&#10;&#10;Description automatically generate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5157" y="2411853"/>
            <a:ext cx="3954745" cy="2637225"/>
          </a:xfrm>
          <a:prstGeom prst="rect">
            <a:avLst/>
          </a:prstGeom>
          <a:noFill/>
          <a:ln>
            <a:noFill/>
          </a:ln>
        </p:spPr>
      </p:pic>
      <p:pic>
        <p:nvPicPr>
          <p:cNvPr id="7" name="Picture 6">
            <a:extLst>
              <a:ext uri="{FF2B5EF4-FFF2-40B4-BE49-F238E27FC236}">
                <a16:creationId xmlns:a16="http://schemas.microsoft.com/office/drawing/2014/main" id="{BF43D794-B07C-4B69-A746-BAC11B7C9C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054BE36-E4E7-4074-9CF1-FB4A9ABD0E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9A7B630-CC78-4902-91B6-B7C1A1B83F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FFB6BAF-536B-4056-81B2-161B854928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82454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Additional human rights standards and conventions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Freedom of Association and Protection of the Right to </a:t>
            </a:r>
            <a:r>
              <a:rPr lang="en-US" sz="2200" dirty="0" err="1">
                <a:solidFill>
                  <a:schemeClr val="tx1">
                    <a:lumMod val="75000"/>
                    <a:lumOff val="25000"/>
                  </a:schemeClr>
                </a:solidFill>
              </a:rPr>
              <a:t>Organise</a:t>
            </a:r>
            <a:r>
              <a:rPr lang="en-US" sz="2200" dirty="0">
                <a:solidFill>
                  <a:schemeClr val="tx1">
                    <a:lumMod val="75000"/>
                    <a:lumOff val="25000"/>
                  </a:schemeClr>
                </a:solidFill>
              </a:rPr>
              <a:t> Convention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a:t>
            </a:r>
            <a:r>
              <a:rPr lang="en-US" sz="2200" dirty="0" err="1">
                <a:solidFill>
                  <a:schemeClr val="tx1">
                    <a:lumMod val="75000"/>
                    <a:lumOff val="25000"/>
                  </a:schemeClr>
                </a:solidFill>
              </a:rPr>
              <a:t>Organise</a:t>
            </a:r>
            <a:r>
              <a:rPr lang="en-US" sz="2200" dirty="0">
                <a:solidFill>
                  <a:schemeClr val="tx1">
                    <a:lumMod val="75000"/>
                    <a:lumOff val="25000"/>
                  </a:schemeClr>
                </a:solidFill>
              </a:rPr>
              <a:t> and Collective Bargaining Convention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Equal Remuneration Convention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Abolition of Forced </a:t>
            </a:r>
            <a:r>
              <a:rPr lang="en-US" sz="2200" dirty="0" err="1">
                <a:solidFill>
                  <a:schemeClr val="tx1">
                    <a:lumMod val="75000"/>
                    <a:lumOff val="25000"/>
                  </a:schemeClr>
                </a:solidFill>
              </a:rPr>
              <a:t>Labour</a:t>
            </a:r>
            <a:r>
              <a:rPr lang="en-US" sz="2200" dirty="0">
                <a:solidFill>
                  <a:schemeClr val="tx1">
                    <a:lumMod val="75000"/>
                    <a:lumOff val="25000"/>
                  </a:schemeClr>
                </a:solidFill>
              </a:rPr>
              <a:t> Convention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Discrimination (Employment and Occupation) Convention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Minimum Age Convention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Worst Forms of Child </a:t>
            </a:r>
            <a:r>
              <a:rPr lang="en-US" sz="2200" dirty="0" err="1">
                <a:solidFill>
                  <a:schemeClr val="tx1">
                    <a:lumMod val="75000"/>
                    <a:lumOff val="25000"/>
                  </a:schemeClr>
                </a:solidFill>
              </a:rPr>
              <a:t>Labour</a:t>
            </a:r>
            <a:r>
              <a:rPr lang="en-US" sz="2200" dirty="0">
                <a:solidFill>
                  <a:schemeClr val="tx1">
                    <a:lumMod val="75000"/>
                    <a:lumOff val="25000"/>
                  </a:schemeClr>
                </a:solidFill>
              </a:rPr>
              <a:t> Convention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F991020C-68F0-4C58-9E6C-3F35586E33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0350AA0-6F6D-4472-869D-5E53FF815B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589DAEC-2D65-4CBE-A112-93FA2BC7B0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ED3DF2D-47CF-4697-A265-14AA0786C0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2956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worker, your role is to use these instruments properly to ensure that human rights are upheld in the workplace. Doing this may involve actions and steps such as: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technology to accommodate the needs of different clients and promote their independence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equal access to materials and equipment so that all clients are given the best possible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the appropriate setting for care and support to ensure that clients are comfortable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596CFC94-7AAE-48BE-9E7C-1F730609F9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ED2E6C3-6296-4155-8356-B040378FAF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3693462-471A-485D-B4E8-445520AE84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7B4164C-5BFC-4D9B-8BDB-10DD6CF86F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85850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6564088"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worker, your role is to use these instruments properly to ensure that human rights are upheld in the workplace. Doing this may involve actions and steps such as: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Listening to clients when they share their needs and working with them to ensure that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provides for these needs.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5143" y="1885042"/>
            <a:ext cx="3184072" cy="3184072"/>
          </a:xfrm>
          <a:prstGeom prst="rect">
            <a:avLst/>
          </a:prstGeom>
          <a:noFill/>
        </p:spPr>
      </p:pic>
      <p:pic>
        <p:nvPicPr>
          <p:cNvPr id="7" name="Picture 6">
            <a:extLst>
              <a:ext uri="{FF2B5EF4-FFF2-40B4-BE49-F238E27FC236}">
                <a16:creationId xmlns:a16="http://schemas.microsoft.com/office/drawing/2014/main" id="{04B92BC4-7051-40EE-9F20-D65B9F71A9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40B135-867D-4D83-BDAB-90F4ED8181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1FECE2F-3C1A-4CF8-A747-74195C9744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1AA70FE-20DB-4DA5-ACE1-D1D0CAC7344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69867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Concepts of Culture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study of culture and how it relates to human experiences, the following concepts are important to understand: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5" name="Diagram 4"/>
          <p:cNvGraphicFramePr/>
          <p:nvPr>
            <p:extLst>
              <p:ext uri="{D42A27DB-BD31-4B8C-83A1-F6EECF244321}">
                <p14:modId xmlns:p14="http://schemas.microsoft.com/office/powerpoint/2010/main" val="1155824715"/>
              </p:ext>
            </p:extLst>
          </p:nvPr>
        </p:nvGraphicFramePr>
        <p:xfrm>
          <a:off x="851844" y="3367314"/>
          <a:ext cx="10072915" cy="2229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71059E1-11E2-4444-A2B6-D7AD36DFDE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3BA5950-83CF-4AAB-A978-EB590A125AE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A16F552-755F-4C22-BB4F-846EF4D3C2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78987D1-8072-460A-BB86-0A151732AA1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71819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6188767"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requirements for providing the proper instruments are based on human rights legislation and guidelines created and provided by the Australian Human Rights Commission (AHRC).</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AHRC is the national authority for human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AHRC has the following functions: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Address, investigate and conciliate complaints of discrimination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8" name="Picture 7" descr="Business woman lifting hands"/>
          <p:cNvPicPr/>
          <p:nvPr/>
        </p:nvPicPr>
        <p:blipFill rotWithShape="1">
          <a:blip r:embed="rId3" cstate="print">
            <a:extLst>
              <a:ext uri="{28A0092B-C50C-407E-A947-70E740481C1C}">
                <a14:useLocalDpi xmlns:a14="http://schemas.microsoft.com/office/drawing/2010/main" val="0"/>
              </a:ext>
            </a:extLst>
          </a:blip>
          <a:srcRect b="47879"/>
          <a:stretch/>
        </p:blipFill>
        <p:spPr bwMode="auto">
          <a:xfrm>
            <a:off x="8040756" y="1859859"/>
            <a:ext cx="2839279" cy="395710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3C5E854-789D-416B-B6B8-1C297FD3FD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EF0CB83-0E07-4F64-8899-092BAE30D1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6BFB36C-E61D-41C6-953B-D6E2AA3778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899FA96-C94C-418D-AFFE-A1D238BE86D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8979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AHRC has the following functions: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Examine and investigate the enactment of the different pieces of anti-discrimination legislation and other commonwealth and local legislation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Inquire on </a:t>
            </a:r>
            <a:r>
              <a:rPr lang="en-US" sz="2200" dirty="0" err="1">
                <a:solidFill>
                  <a:schemeClr val="tx1">
                    <a:lumMod val="75000"/>
                    <a:lumOff val="25000"/>
                  </a:schemeClr>
                </a:solidFill>
              </a:rPr>
              <a:t>organisation</a:t>
            </a:r>
            <a:r>
              <a:rPr lang="en-US" sz="2200" dirty="0">
                <a:solidFill>
                  <a:schemeClr val="tx1">
                    <a:lumMod val="75000"/>
                    <a:lumOff val="25000"/>
                  </a:schemeClr>
                </a:solidFill>
              </a:rPr>
              <a:t> practices, policies or </a:t>
            </a:r>
            <a:r>
              <a:rPr lang="en-US" sz="2200" dirty="0" err="1">
                <a:solidFill>
                  <a:schemeClr val="tx1">
                    <a:lumMod val="75000"/>
                    <a:lumOff val="25000"/>
                  </a:schemeClr>
                </a:solidFill>
              </a:rPr>
              <a:t>behaviours</a:t>
            </a:r>
            <a:r>
              <a:rPr lang="en-US" sz="2200" dirty="0">
                <a:solidFill>
                  <a:schemeClr val="tx1">
                    <a:lumMod val="75000"/>
                    <a:lumOff val="25000"/>
                  </a:schemeClr>
                </a:solidFill>
              </a:rPr>
              <a:t> that breach a person or group’s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awareness of human rights and research on programs that can aid in this </a:t>
            </a:r>
            <a:r>
              <a:rPr lang="en-US" sz="2200" dirty="0" err="1">
                <a:solidFill>
                  <a:schemeClr val="tx1">
                    <a:lumMod val="75000"/>
                    <a:lumOff val="25000"/>
                  </a:schemeClr>
                </a:solidFill>
              </a:rPr>
              <a:t>endeavour</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 on any investigations or findings as necessary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ACF844D8-CE77-4D14-ACA3-A4C2263F63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E933199-5390-4FBD-ADD1-C5ADFEF59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F33061D-6623-4C7B-BC4D-875AADB90D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F2F76F9-553A-47D9-BCBA-06CB99B4A7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6119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Framework (AHRF):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Guides the AHRC’s and other commissions' 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Provides a more concrete and definite meaning to various human rights concepts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Does not include a human rights act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Aims to make information about human rights available through education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Established a committee on human rights that reviews existing legislation for human rights compliance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988E0C98-5AAE-48EE-A01E-3742520AEB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4355175-5762-4510-B33F-1536D5524D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9F6E43C-2E41-4421-B100-BC34D9B4C2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114A73A-1A6E-44F0-8F63-1A5D8AC325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1390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framework has five steps in promoting human rights. These are: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1548533887"/>
              </p:ext>
            </p:extLst>
          </p:nvPr>
        </p:nvGraphicFramePr>
        <p:xfrm>
          <a:off x="1543877" y="2320580"/>
          <a:ext cx="9104245" cy="3856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B3E0812-6B20-4547-93BD-081A17F916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AB554EE-418B-4B73-9685-8DF001FBA6E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99D11DF-E7E5-4BDD-8A7A-4FB7410493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295943B-642A-496C-A9DC-28515A221CE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2058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Human Rights Approaches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Compliance with human rights requirements means that work practices must be aligned with human rights principles and laws.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uphold and protect the human rights of your workers, colleagues and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legislation and guidelines translate to obligations you must comply with.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9F245611-39E4-4ED3-870F-9310BDBCC6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17F1B66-B5C4-4909-B7F2-B2448F67A1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8C77B09-F15E-4CE2-8E07-83126B3023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4659D6-C25D-49A4-B012-9AEAEBDD3E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6918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examples of how you can apply human rights to your workplace approaches: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600850056"/>
              </p:ext>
            </p:extLst>
          </p:nvPr>
        </p:nvGraphicFramePr>
        <p:xfrm>
          <a:off x="834886" y="2849218"/>
          <a:ext cx="10086975"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52629C0-2AB3-40C8-921E-23E1094639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57D4C5-6467-41BD-A777-B1517F84F5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76E9813-3739-4E56-AA0E-8D99D8BC28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3A666F6-0AB7-458D-90BE-58663E88D1E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2073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1.3.3 Understanding Legal and Ethical Considerations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and workers looking to offer services to diverse people can find it daunting to account for the many different variables that may affect their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easiest and most effective way to account for these relevant variables is to comply with the legal and ethical requirements and considerations provided by your local authorities, your state/territory government, the national commonwealth and the international community.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0F32E73E-263E-426E-B19A-003A7D9AAC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0554D5F-46BC-48B9-8E0A-D4EE7CFE3E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6D87CAA-C1EC-4643-8834-7499D1B70B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8DC129B-DBAB-4CDD-94F4-8EFDFD60D7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84262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5801142"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requirements and considerations that you and other support workers must be familiar with: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Anti-discrimination requirements and considerations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Human rights requirements and considerations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Rights and responsibilities of workers, employers and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descr="A picture containing text, sign&#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6583655" y="2107587"/>
            <a:ext cx="4486247" cy="3140274"/>
          </a:xfrm>
          <a:prstGeom prst="rect">
            <a:avLst/>
          </a:prstGeom>
        </p:spPr>
      </p:pic>
      <p:pic>
        <p:nvPicPr>
          <p:cNvPr id="7" name="Picture 6">
            <a:extLst>
              <a:ext uri="{FF2B5EF4-FFF2-40B4-BE49-F238E27FC236}">
                <a16:creationId xmlns:a16="http://schemas.microsoft.com/office/drawing/2014/main" id="{1B9633F8-00FF-420A-B81B-F1C1D39B28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13FFED0-22DA-4C3D-8F6E-14E33DEB13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5E28310-A11E-4766-8318-106801269C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DD46FC9-EEC2-4A62-9769-45E5E05C673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72269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Anti-discrimination requirements and considerations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Discrimination </a:t>
            </a:r>
            <a:r>
              <a:rPr lang="en-US" sz="2200" dirty="0">
                <a:solidFill>
                  <a:schemeClr val="tx1">
                    <a:lumMod val="75000"/>
                    <a:lumOff val="25000"/>
                  </a:schemeClr>
                </a:solidFill>
              </a:rPr>
              <a:t>means giving unfair treatment to people due to their identity or characteristics, including age, disability, race, religion, sex, and gender.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federal legislation outlaws discrimination in various areas of life: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2063626312"/>
              </p:ext>
            </p:extLst>
          </p:nvPr>
        </p:nvGraphicFramePr>
        <p:xfrm>
          <a:off x="1951815" y="3505200"/>
          <a:ext cx="8288369" cy="2466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1939497-DDC0-43A7-9BE5-5891422693A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813A8DC-82BB-48C0-9D2D-F8B68A80DF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CD9C68F-1C83-404A-86FD-9267AEFF36C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6F1778-D6BC-45E0-A88F-4A5FC90930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476684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 Discrimination Act 2004</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Act promotes age diversity by eliminating discrimination against persons on the grounds of age in work, education, and access to goods, services, and facilities.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Disability Discrimination Act 1992</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act ensures that persons with disabilities have the same rights to equality before the law as the rest of the community. It eliminates discrimination against persons on the ground of disability.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C408D930-B037-46C7-A14D-BAD230E03C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3B0EAD9-8EEC-48F6-969C-22E84C4C76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351874F-F6E4-470C-B89C-B1CB96F00E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E59B7F-C174-44A3-8999-C8C7BB59AD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7140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study of culture and how it relates to human experiences, the following concepts are important to understand: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5" name="Diagram 4"/>
          <p:cNvGraphicFramePr/>
          <p:nvPr>
            <p:extLst>
              <p:ext uri="{D42A27DB-BD31-4B8C-83A1-F6EECF244321}">
                <p14:modId xmlns:p14="http://schemas.microsoft.com/office/powerpoint/2010/main" val="1018589453"/>
              </p:ext>
            </p:extLst>
          </p:nvPr>
        </p:nvGraphicFramePr>
        <p:xfrm>
          <a:off x="838200" y="2886755"/>
          <a:ext cx="10072915" cy="2229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4475FF0-1E9A-4484-AFDF-F9E14165E2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A9CF081-408A-474F-9F90-04FEAFAD14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86A36FC-B138-4BA8-A8E3-CDA35BF495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5F51546-9B79-498F-95C0-1838725A9F8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7898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Racial Discrimination Act 1975</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act prohibits racial hatred (sometimes called vilification) based on a person’s race, </a:t>
            </a:r>
            <a:r>
              <a:rPr lang="en-US" sz="2200" dirty="0" err="1">
                <a:solidFill>
                  <a:schemeClr val="tx1">
                    <a:lumMod val="75000"/>
                    <a:lumOff val="25000"/>
                  </a:schemeClr>
                </a:solidFill>
              </a:rPr>
              <a:t>colour</a:t>
            </a:r>
            <a:r>
              <a:rPr lang="en-US" sz="2200" dirty="0">
                <a:solidFill>
                  <a:schemeClr val="tx1">
                    <a:lumMod val="75000"/>
                    <a:lumOff val="25000"/>
                  </a:schemeClr>
                </a:solidFill>
              </a:rPr>
              <a:t>, national or ethnic origin). </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Sex Discrimination Act 1984</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act makes it unlawful to discriminate against a person because of sex, marital status, or pregnancy. Sexual harassment and termination from employment because of family responsibilities are considered unlawful.</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719F4BE5-3A79-4AE4-9718-9924BF42F8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90A615A-8A03-45FA-AB2B-27A4C2653F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2FB68FB-3802-4ABD-BCBA-4170981776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B164CE4-442C-40C8-A8EE-CFFE83B36B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8960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Your State/Territory’s Anti-Discrimination Legislation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Individual states and territories also have laws against discrimination.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federal and state/territory’s legislations on discrimination specifies what counts as discrimination and what should be done and avoided or prevented in the workplace.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including applying for work, enjoying benefits provided by the employer and joining unions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 including admission to educational institutions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 to any premises open to the public</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7C0796C7-BE34-4172-ADFB-910D0A7A8A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B3596B8-D019-4F5D-B39A-97558C85E6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31156E0-457F-48B3-B7CE-DE167A2638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C10EFC-FEDA-48CB-B13E-3570BCCEAB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8039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731274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federal and state/territory’s legislations on discrimination specifies what counts as discrimination and what should be done and avoided or prevented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 to goods, services, facilities and membership in clubs or sports </a:t>
            </a:r>
            <a:r>
              <a:rPr lang="en-US" sz="2200" dirty="0" err="1">
                <a:solidFill>
                  <a:schemeClr val="tx1">
                    <a:lumMod val="75000"/>
                    <a:lumOff val="25000"/>
                  </a:schemeClr>
                </a:solidFill>
              </a:rPr>
              <a:t>organisations</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Accommodation such as applying for accommodations or being evicted from their residence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Land, such as disposal of land through a will</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descr="A picture containing indoor, tool">
            <a:extLst>
              <a:ext uri="{FF2B5EF4-FFF2-40B4-BE49-F238E27FC236}">
                <a16:creationId xmlns:a16="http://schemas.microsoft.com/office/drawing/2014/main" id="{B1A748BF-D353-839C-1D15-CC9D04E1565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327923" y="2236371"/>
            <a:ext cx="3461979" cy="2385258"/>
          </a:xfrm>
          <a:prstGeom prst="rect">
            <a:avLst/>
          </a:prstGeom>
        </p:spPr>
      </p:pic>
      <p:pic>
        <p:nvPicPr>
          <p:cNvPr id="7" name="Picture 6">
            <a:extLst>
              <a:ext uri="{FF2B5EF4-FFF2-40B4-BE49-F238E27FC236}">
                <a16:creationId xmlns:a16="http://schemas.microsoft.com/office/drawing/2014/main" id="{35018C65-5FCC-4608-8419-E1E577701B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3C27DF7-5BBD-41F2-B5F4-2E5002D3CD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A7092BB-AEBF-468E-97C4-542BCFD867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5B4C4F8-D238-4303-BE56-690B123E89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21291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6"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Through these pieces of legislation, it becomes unlawful to discriminate against someone on the grounds of age, sex, race or disability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Representation in advertisements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Services and benefits received from the commonwealth law and programs and all representatives and administrators of said laws and program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pieces of legislation set penalties for unlawful discrimination acts, which allow justice to be upheld in cases where verified actions caused discrimination.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DF751CCF-FC2E-4588-AFB6-A81EC7B5A7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ECD5B65-526C-48D4-915A-81DDC5DED4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37532C4-6FF4-4AE9-B2AC-A3DD1F603D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B92B9F5-F32E-494A-B73A-A12EDC91CD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04741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6250861"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Various ethical considerations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prohibit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can be found in many sources, such as codes of conduct, codes of practice and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or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can also be unwritten rules followed by workers in your industry due to a common understanding of what is right and fair.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descr="Casual woman pointing to side"/>
          <p:cNvPicPr/>
          <p:nvPr/>
        </p:nvPicPr>
        <p:blipFill rotWithShape="1">
          <a:blip r:embed="rId3" cstate="print">
            <a:extLst>
              <a:ext uri="{28A0092B-C50C-407E-A947-70E740481C1C}">
                <a14:useLocalDpi xmlns:a14="http://schemas.microsoft.com/office/drawing/2010/main" val="0"/>
              </a:ext>
            </a:extLst>
          </a:blip>
          <a:srcRect t="-2" b="39490"/>
          <a:stretch/>
        </p:blipFill>
        <p:spPr bwMode="auto">
          <a:xfrm>
            <a:off x="7669302" y="1838131"/>
            <a:ext cx="3147074" cy="359592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E0F3AA6-04FF-4FE4-A2CB-E8A321F016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FEA767F-C2C2-48BB-A23B-EBC114E132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FB1FCA9-3612-4A12-A267-24702B746F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22CDB5-673E-43C8-BAFE-0D9E39E4E6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934897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ethical considerations and responsibilities that you may need to comply with: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Race discrimination </a:t>
            </a:r>
            <a:r>
              <a:rPr lang="en-US" sz="2200" dirty="0">
                <a:solidFill>
                  <a:schemeClr val="tx1">
                    <a:lumMod val="75000"/>
                    <a:lumOff val="25000"/>
                  </a:schemeClr>
                </a:solidFill>
              </a:rPr>
              <a:t>– Individual workers must </a:t>
            </a:r>
            <a:r>
              <a:rPr lang="en-US" sz="2200" dirty="0" err="1">
                <a:solidFill>
                  <a:schemeClr val="tx1">
                    <a:lumMod val="75000"/>
                    <a:lumOff val="25000"/>
                  </a:schemeClr>
                </a:solidFill>
              </a:rPr>
              <a:t>honour</a:t>
            </a:r>
            <a:r>
              <a:rPr lang="en-US" sz="2200" dirty="0">
                <a:solidFill>
                  <a:schemeClr val="tx1">
                    <a:lumMod val="75000"/>
                    <a:lumOff val="25000"/>
                  </a:schemeClr>
                </a:solidFill>
              </a:rPr>
              <a:t> the preferences, traditions and practices of people from varying racial backgrounds, so long as it does not conflict with any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Disability Discrimination </a:t>
            </a:r>
            <a:r>
              <a:rPr lang="en-US" sz="2200" dirty="0">
                <a:solidFill>
                  <a:schemeClr val="tx1">
                    <a:lumMod val="75000"/>
                    <a:lumOff val="25000"/>
                  </a:schemeClr>
                </a:solidFill>
              </a:rPr>
              <a:t>– Through this responsibility, workers are expected to </a:t>
            </a:r>
            <a:r>
              <a:rPr lang="en-US" sz="2200" dirty="0" err="1">
                <a:solidFill>
                  <a:schemeClr val="tx1">
                    <a:lumMod val="75000"/>
                    <a:lumOff val="25000"/>
                  </a:schemeClr>
                </a:solidFill>
              </a:rPr>
              <a:t>prioritise</a:t>
            </a:r>
            <a:r>
              <a:rPr lang="en-US" sz="2200" dirty="0">
                <a:solidFill>
                  <a:schemeClr val="tx1">
                    <a:lumMod val="75000"/>
                    <a:lumOff val="25000"/>
                  </a:schemeClr>
                </a:solidFill>
              </a:rPr>
              <a:t> the health, safety and well-being of people with disability that are under their care. They are required to follow relevant mandatory reporting requirements.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CE82D7D6-E6B0-406E-984B-15DAA67624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A7D6A7F-D0C6-4396-B911-98E8D0BCFE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5BF200F-47E2-4D0E-B52B-37A9772DD1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F3C40D1-0E1E-4EE7-AA7E-FC0E4070C1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81740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ethical considerations and responsibilities that you may need to comply with: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Sex Discrimination </a:t>
            </a:r>
            <a:r>
              <a:rPr lang="en-US" sz="2200" dirty="0">
                <a:solidFill>
                  <a:schemeClr val="tx1">
                    <a:lumMod val="75000"/>
                    <a:lumOff val="25000"/>
                  </a:schemeClr>
                </a:solidFill>
              </a:rPr>
              <a:t>– A worker must treat all workers of both sexes with the same uniform level of respect and courtesy. In the workplace, persons of varying sexes and genders must work harmoniously.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82C55A6C-4C8F-4448-A049-DACFB42B6C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049C180-109D-4699-AA7B-29BFFF5A92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B9F35B2-132F-49C6-81DF-9A9515813A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8379790-A561-4D8B-A88E-2F5DD259B3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971812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relevant legislation, codes of practice and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that will affect workplaces across different industries: </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Codes of Practice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7" name="Table 6"/>
          <p:cNvGraphicFramePr>
            <a:graphicFrameLocks noGrp="1"/>
          </p:cNvGraphicFramePr>
          <p:nvPr>
            <p:extLst>
              <p:ext uri="{D42A27DB-BD31-4B8C-83A1-F6EECF244321}">
                <p14:modId xmlns:p14="http://schemas.microsoft.com/office/powerpoint/2010/main" val="2191617917"/>
              </p:ext>
            </p:extLst>
          </p:nvPr>
        </p:nvGraphicFramePr>
        <p:xfrm>
          <a:off x="934277" y="3173846"/>
          <a:ext cx="10135625" cy="2608580"/>
        </p:xfrm>
        <a:graphic>
          <a:graphicData uri="http://schemas.openxmlformats.org/drawingml/2006/table">
            <a:tbl>
              <a:tblPr firstRow="1" firstCol="1" bandRow="1">
                <a:tableStyleId>{5A111915-BE36-4E01-A7E5-04B1672EAD32}</a:tableStyleId>
              </a:tblPr>
              <a:tblGrid>
                <a:gridCol w="2487298">
                  <a:extLst>
                    <a:ext uri="{9D8B030D-6E8A-4147-A177-3AD203B41FA5}">
                      <a16:colId xmlns:a16="http://schemas.microsoft.com/office/drawing/2014/main" val="20000"/>
                    </a:ext>
                  </a:extLst>
                </a:gridCol>
                <a:gridCol w="7648327">
                  <a:extLst>
                    <a:ext uri="{9D8B030D-6E8A-4147-A177-3AD203B41FA5}">
                      <a16:colId xmlns:a16="http://schemas.microsoft.com/office/drawing/2014/main" val="20001"/>
                    </a:ext>
                  </a:extLst>
                </a:gridCol>
              </a:tblGrid>
              <a:tr h="261247">
                <a:tc>
                  <a:txBody>
                    <a:bodyPr/>
                    <a:lstStyle/>
                    <a:p>
                      <a:pPr marL="0" marR="0" indent="0" algn="ctr">
                        <a:lnSpc>
                          <a:spcPct val="115000"/>
                        </a:lnSpc>
                        <a:spcBef>
                          <a:spcPts val="600"/>
                        </a:spcBef>
                        <a:spcAft>
                          <a:spcPts val="600"/>
                        </a:spcAft>
                      </a:pPr>
                      <a:r>
                        <a:rPr lang="en-AU" sz="2200" dirty="0">
                          <a:effectLst/>
                        </a:rPr>
                        <a:t>Industry</a:t>
                      </a:r>
                      <a:endParaRPr lang="en-PH" sz="2200" dirty="0">
                        <a:solidFill>
                          <a:srgbClr val="0D0D0D"/>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dirty="0">
                          <a:effectLst/>
                        </a:rPr>
                        <a:t>Code of Practice</a:t>
                      </a:r>
                      <a:endParaRPr lang="en-PH" sz="2200" dirty="0">
                        <a:solidFill>
                          <a:srgbClr val="0D0D0D"/>
                        </a:solidFill>
                        <a:effectLst/>
                        <a:latin typeface="Calibri"/>
                        <a:ea typeface="Calibri"/>
                        <a:cs typeface="Arial"/>
                      </a:endParaRPr>
                    </a:p>
                  </a:txBody>
                  <a:tcPr marL="68580" marR="68580" marT="0" marB="0"/>
                </a:tc>
                <a:extLst>
                  <a:ext uri="{0D108BD9-81ED-4DB2-BD59-A6C34878D82A}">
                    <a16:rowId xmlns:a16="http://schemas.microsoft.com/office/drawing/2014/main" val="10000"/>
                  </a:ext>
                </a:extLst>
              </a:tr>
              <a:tr h="596095">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Retail and Business Services</a:t>
                      </a:r>
                      <a:endParaRPr lang="en-PH" sz="220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u="none" strike="noStrike" dirty="0">
                          <a:solidFill>
                            <a:schemeClr val="tx1">
                              <a:lumMod val="75000"/>
                              <a:lumOff val="25000"/>
                            </a:schemeClr>
                          </a:solidFill>
                          <a:effectLst/>
                        </a:rPr>
                        <a:t>Australian Competition and Consumer Commission (ACCC) Mandatory Industry Codes</a:t>
                      </a:r>
                      <a:endParaRPr lang="en-PH" sz="22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1"/>
                  </a:ext>
                </a:extLst>
              </a:tr>
              <a:tr h="508967">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Community Services</a:t>
                      </a:r>
                      <a:endParaRPr lang="en-PH" sz="220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u="none" strike="noStrike" dirty="0">
                          <a:solidFill>
                            <a:schemeClr val="tx1">
                              <a:lumMod val="75000"/>
                              <a:lumOff val="25000"/>
                            </a:schemeClr>
                          </a:solidFill>
                          <a:effectLst/>
                        </a:rPr>
                        <a:t>Australian Community Workers Association (ACWA) Codes of Ethics and Practice</a:t>
                      </a:r>
                      <a:endParaRPr lang="en-PH" sz="22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2"/>
                  </a:ext>
                </a:extLst>
              </a:tr>
              <a:tr h="289023">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Financial Services</a:t>
                      </a:r>
                      <a:endParaRPr lang="en-PH" sz="220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u="none" strike="noStrike" dirty="0">
                          <a:solidFill>
                            <a:schemeClr val="tx1">
                              <a:lumMod val="75000"/>
                              <a:lumOff val="25000"/>
                            </a:schemeClr>
                          </a:solidFill>
                          <a:effectLst/>
                        </a:rPr>
                        <a:t>Australian Financial Complaints Authority Banking Code of Practice</a:t>
                      </a:r>
                      <a:endParaRPr lang="en-PH" sz="22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3"/>
                  </a:ext>
                </a:extLst>
              </a:tr>
            </a:tbl>
          </a:graphicData>
        </a:graphic>
      </p:graphicFrame>
      <p:pic>
        <p:nvPicPr>
          <p:cNvPr id="8" name="Picture 7">
            <a:extLst>
              <a:ext uri="{FF2B5EF4-FFF2-40B4-BE49-F238E27FC236}">
                <a16:creationId xmlns:a16="http://schemas.microsoft.com/office/drawing/2014/main" id="{D8E6B901-489F-4F06-BDCC-F2ED21FDD1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ED36AB0-EC23-458E-AECD-57E5657514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35D84F6-AA97-4572-A52D-DF7CF51F25B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CB7204F-129F-4223-8FF7-F1785A4D1B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623012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relevant legislation, codes of practice and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that will affect workplaces across different industries: </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Codes of Practice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7" name="Table 6"/>
          <p:cNvGraphicFramePr>
            <a:graphicFrameLocks noGrp="1"/>
          </p:cNvGraphicFramePr>
          <p:nvPr>
            <p:extLst>
              <p:ext uri="{D42A27DB-BD31-4B8C-83A1-F6EECF244321}">
                <p14:modId xmlns:p14="http://schemas.microsoft.com/office/powerpoint/2010/main" val="4078919986"/>
              </p:ext>
            </p:extLst>
          </p:nvPr>
        </p:nvGraphicFramePr>
        <p:xfrm>
          <a:off x="934277" y="3173846"/>
          <a:ext cx="10135625" cy="2608580"/>
        </p:xfrm>
        <a:graphic>
          <a:graphicData uri="http://schemas.openxmlformats.org/drawingml/2006/table">
            <a:tbl>
              <a:tblPr firstRow="1" firstCol="1" bandRow="1">
                <a:tableStyleId>{5A111915-BE36-4E01-A7E5-04B1672EAD32}</a:tableStyleId>
              </a:tblPr>
              <a:tblGrid>
                <a:gridCol w="2487298">
                  <a:extLst>
                    <a:ext uri="{9D8B030D-6E8A-4147-A177-3AD203B41FA5}">
                      <a16:colId xmlns:a16="http://schemas.microsoft.com/office/drawing/2014/main" val="20000"/>
                    </a:ext>
                  </a:extLst>
                </a:gridCol>
                <a:gridCol w="7648327">
                  <a:extLst>
                    <a:ext uri="{9D8B030D-6E8A-4147-A177-3AD203B41FA5}">
                      <a16:colId xmlns:a16="http://schemas.microsoft.com/office/drawing/2014/main" val="20001"/>
                    </a:ext>
                  </a:extLst>
                </a:gridCol>
              </a:tblGrid>
              <a:tr h="261247">
                <a:tc>
                  <a:txBody>
                    <a:bodyPr/>
                    <a:lstStyle/>
                    <a:p>
                      <a:pPr marL="0" marR="0" indent="0" algn="ctr">
                        <a:lnSpc>
                          <a:spcPct val="115000"/>
                        </a:lnSpc>
                        <a:spcBef>
                          <a:spcPts val="600"/>
                        </a:spcBef>
                        <a:spcAft>
                          <a:spcPts val="600"/>
                        </a:spcAft>
                      </a:pPr>
                      <a:r>
                        <a:rPr lang="en-AU" sz="2200" dirty="0">
                          <a:effectLst/>
                        </a:rPr>
                        <a:t>Industry</a:t>
                      </a:r>
                      <a:endParaRPr lang="en-PH" sz="2200" dirty="0">
                        <a:solidFill>
                          <a:srgbClr val="0D0D0D"/>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dirty="0">
                          <a:effectLst/>
                        </a:rPr>
                        <a:t>Code of Practice</a:t>
                      </a:r>
                      <a:endParaRPr lang="en-PH" sz="2200" dirty="0">
                        <a:solidFill>
                          <a:srgbClr val="0D0D0D"/>
                        </a:solidFill>
                        <a:effectLst/>
                        <a:latin typeface="Calibri"/>
                        <a:ea typeface="Calibri"/>
                        <a:cs typeface="Arial"/>
                      </a:endParaRPr>
                    </a:p>
                  </a:txBody>
                  <a:tcPr marL="68580" marR="68580" marT="0" marB="0"/>
                </a:tc>
                <a:extLst>
                  <a:ext uri="{0D108BD9-81ED-4DB2-BD59-A6C34878D82A}">
                    <a16:rowId xmlns:a16="http://schemas.microsoft.com/office/drawing/2014/main" val="10000"/>
                  </a:ext>
                </a:extLst>
              </a:tr>
              <a:tr h="596095">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Construction and Plumbing Services</a:t>
                      </a:r>
                      <a:endParaRPr lang="en-PH" sz="220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u="none" strike="noStrike" dirty="0" err="1">
                          <a:solidFill>
                            <a:schemeClr val="tx1">
                              <a:lumMod val="75000"/>
                              <a:lumOff val="25000"/>
                            </a:schemeClr>
                          </a:solidFill>
                          <a:effectLst/>
                        </a:rPr>
                        <a:t>Safework</a:t>
                      </a:r>
                      <a:r>
                        <a:rPr lang="en-AU" sz="2200" u="none" strike="noStrike" dirty="0">
                          <a:solidFill>
                            <a:schemeClr val="tx1">
                              <a:lumMod val="75000"/>
                              <a:lumOff val="25000"/>
                            </a:schemeClr>
                          </a:solidFill>
                          <a:effectLst/>
                        </a:rPr>
                        <a:t> Australia Model Code of Practice</a:t>
                      </a:r>
                      <a:endParaRPr lang="en-PH" sz="22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4"/>
                  </a:ext>
                </a:extLst>
              </a:tr>
              <a:tr h="659147">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Creative Arts and Culture Industry</a:t>
                      </a:r>
                      <a:endParaRPr lang="en-PH" sz="220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u="none" strike="noStrike" dirty="0">
                          <a:solidFill>
                            <a:schemeClr val="tx1">
                              <a:lumMod val="75000"/>
                              <a:lumOff val="25000"/>
                            </a:schemeClr>
                          </a:solidFill>
                          <a:effectLst/>
                        </a:rPr>
                        <a:t>National Association for the Visual Arts Code of Practice for the Professional Visual Arts, Craft and Design Sector</a:t>
                      </a:r>
                      <a:endParaRPr lang="en-PH" sz="22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5"/>
                  </a:ext>
                </a:extLst>
              </a:tr>
              <a:tr h="596095">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Property Services</a:t>
                      </a:r>
                      <a:endParaRPr lang="en-PH" sz="220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u="none" strike="noStrike" dirty="0">
                          <a:solidFill>
                            <a:schemeClr val="tx1">
                              <a:lumMod val="75000"/>
                              <a:lumOff val="25000"/>
                            </a:schemeClr>
                          </a:solidFill>
                          <a:effectLst/>
                        </a:rPr>
                        <a:t>National Association of Realtors 2022 Code of Ethics &amp; Standards of Practice</a:t>
                      </a:r>
                      <a:endParaRPr lang="en-PH" sz="22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24202607"/>
                  </a:ext>
                </a:extLst>
              </a:tr>
            </a:tbl>
          </a:graphicData>
        </a:graphic>
      </p:graphicFrame>
      <p:pic>
        <p:nvPicPr>
          <p:cNvPr id="8" name="Picture 7">
            <a:extLst>
              <a:ext uri="{FF2B5EF4-FFF2-40B4-BE49-F238E27FC236}">
                <a16:creationId xmlns:a16="http://schemas.microsoft.com/office/drawing/2014/main" id="{1E30A8C9-E86C-4939-A26E-594E6DC683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B8BDA75-49D1-4760-8A48-A8D8672D63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3406C37-CBEC-4096-A8A9-AFA1C293A8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8637011-0451-4E70-98AD-17E0B13E5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891167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relevant legislation, codes of practice and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that will affect workplaces across different industries: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Codes of Practice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7" name="Table 6"/>
          <p:cNvGraphicFramePr>
            <a:graphicFrameLocks noGrp="1"/>
          </p:cNvGraphicFramePr>
          <p:nvPr>
            <p:extLst>
              <p:ext uri="{D42A27DB-BD31-4B8C-83A1-F6EECF244321}">
                <p14:modId xmlns:p14="http://schemas.microsoft.com/office/powerpoint/2010/main" val="3640972110"/>
              </p:ext>
            </p:extLst>
          </p:nvPr>
        </p:nvGraphicFramePr>
        <p:xfrm>
          <a:off x="932688" y="3172968"/>
          <a:ext cx="10131552" cy="2608580"/>
        </p:xfrm>
        <a:graphic>
          <a:graphicData uri="http://schemas.openxmlformats.org/drawingml/2006/table">
            <a:tbl>
              <a:tblPr firstRow="1" firstCol="1" bandRow="1">
                <a:tableStyleId>{5A111915-BE36-4E01-A7E5-04B1672EAD32}</a:tableStyleId>
              </a:tblPr>
              <a:tblGrid>
                <a:gridCol w="2487168">
                  <a:extLst>
                    <a:ext uri="{9D8B030D-6E8A-4147-A177-3AD203B41FA5}">
                      <a16:colId xmlns:a16="http://schemas.microsoft.com/office/drawing/2014/main" val="20000"/>
                    </a:ext>
                  </a:extLst>
                </a:gridCol>
                <a:gridCol w="7644384">
                  <a:extLst>
                    <a:ext uri="{9D8B030D-6E8A-4147-A177-3AD203B41FA5}">
                      <a16:colId xmlns:a16="http://schemas.microsoft.com/office/drawing/2014/main" val="20001"/>
                    </a:ext>
                  </a:extLst>
                </a:gridCol>
              </a:tblGrid>
              <a:tr h="323253">
                <a:tc>
                  <a:txBody>
                    <a:bodyPr/>
                    <a:lstStyle/>
                    <a:p>
                      <a:pPr marL="0" marR="0" indent="0" algn="ctr">
                        <a:lnSpc>
                          <a:spcPct val="115000"/>
                        </a:lnSpc>
                        <a:spcBef>
                          <a:spcPts val="600"/>
                        </a:spcBef>
                        <a:spcAft>
                          <a:spcPts val="600"/>
                        </a:spcAft>
                      </a:pPr>
                      <a:r>
                        <a:rPr lang="en-AU" sz="2200" dirty="0">
                          <a:effectLst/>
                        </a:rPr>
                        <a:t>Industry</a:t>
                      </a:r>
                      <a:endParaRPr lang="en-PH" sz="2200" dirty="0">
                        <a:solidFill>
                          <a:srgbClr val="0D0D0D"/>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dirty="0">
                          <a:effectLst/>
                        </a:rPr>
                        <a:t>Code of Practice</a:t>
                      </a:r>
                      <a:endParaRPr lang="en-PH" sz="2200" dirty="0">
                        <a:solidFill>
                          <a:srgbClr val="0D0D0D"/>
                        </a:solidFill>
                        <a:effectLst/>
                        <a:latin typeface="Calibri"/>
                        <a:ea typeface="Calibri"/>
                        <a:cs typeface="Arial"/>
                      </a:endParaRPr>
                    </a:p>
                  </a:txBody>
                  <a:tcPr marL="68580" marR="68580" marT="0" marB="0"/>
                </a:tc>
                <a:extLst>
                  <a:ext uri="{0D108BD9-81ED-4DB2-BD59-A6C34878D82A}">
                    <a16:rowId xmlns:a16="http://schemas.microsoft.com/office/drawing/2014/main" val="10000"/>
                  </a:ext>
                </a:extLst>
              </a:tr>
              <a:tr h="666694">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Sport, Fitness and Recreation Industry</a:t>
                      </a:r>
                      <a:endParaRPr lang="en-PH" sz="220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(Varies per state/territory)</a:t>
                      </a:r>
                      <a:br>
                        <a:rPr lang="en-PH" sz="2200" dirty="0">
                          <a:solidFill>
                            <a:schemeClr val="tx1">
                              <a:lumMod val="75000"/>
                              <a:lumOff val="25000"/>
                            </a:schemeClr>
                          </a:solidFill>
                          <a:effectLst/>
                        </a:rPr>
                      </a:br>
                      <a:r>
                        <a:rPr lang="en-AU" sz="2200" u="none" strike="noStrike" dirty="0">
                          <a:solidFill>
                            <a:schemeClr val="tx1">
                              <a:lumMod val="75000"/>
                              <a:lumOff val="25000"/>
                            </a:schemeClr>
                          </a:solidFill>
                          <a:effectLst/>
                        </a:rPr>
                        <a:t>Fitness Australia Code of Practice and Ethics – Victoria</a:t>
                      </a:r>
                      <a:endParaRPr lang="en-PH" sz="22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2"/>
                  </a:ext>
                </a:extLst>
              </a:tr>
              <a:tr h="666694">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Animal Care and Management</a:t>
                      </a:r>
                      <a:endParaRPr lang="en-PH" sz="220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u="none" strike="noStrike" dirty="0">
                          <a:solidFill>
                            <a:schemeClr val="tx1">
                              <a:lumMod val="75000"/>
                              <a:lumOff val="25000"/>
                            </a:schemeClr>
                          </a:solidFill>
                          <a:effectLst/>
                        </a:rPr>
                        <a:t>Australian Animal Welfare Standards and Guidelines</a:t>
                      </a:r>
                      <a:endParaRPr lang="en-PH" sz="22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3"/>
                  </a:ext>
                </a:extLst>
              </a:tr>
              <a:tr h="666694">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Health</a:t>
                      </a:r>
                      <a:endParaRPr lang="en-PH" sz="2200" dirty="0">
                        <a:solidFill>
                          <a:schemeClr val="tx1">
                            <a:lumMod val="75000"/>
                            <a:lumOff val="25000"/>
                          </a:schemeClr>
                        </a:solidFill>
                        <a:effectLst/>
                        <a:latin typeface="Calibri"/>
                        <a:ea typeface="Calibri"/>
                        <a:cs typeface="Arial"/>
                      </a:endParaRPr>
                    </a:p>
                  </a:txBody>
                  <a:tcPr marL="68580" marR="68580" marT="0" marB="0"/>
                </a:tc>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(Varies per state/territory)</a:t>
                      </a:r>
                      <a:br>
                        <a:rPr lang="en-PH" sz="2200" dirty="0">
                          <a:solidFill>
                            <a:schemeClr val="tx1">
                              <a:lumMod val="75000"/>
                              <a:lumOff val="25000"/>
                            </a:schemeClr>
                          </a:solidFill>
                          <a:effectLst/>
                        </a:rPr>
                      </a:br>
                      <a:r>
                        <a:rPr lang="en-AU" sz="2200" u="none" strike="noStrike" dirty="0">
                          <a:solidFill>
                            <a:schemeClr val="tx1">
                              <a:lumMod val="75000"/>
                              <a:lumOff val="25000"/>
                            </a:schemeClr>
                          </a:solidFill>
                          <a:effectLst/>
                        </a:rPr>
                        <a:t>National Code of Conduct for Healthcare Workers – Victoria</a:t>
                      </a:r>
                      <a:endParaRPr lang="en-PH" sz="2200" dirty="0">
                        <a:solidFill>
                          <a:schemeClr val="tx1">
                            <a:lumMod val="75000"/>
                            <a:lumOff val="25000"/>
                          </a:schemeClr>
                        </a:solidFill>
                        <a:effectLst/>
                        <a:latin typeface="Calibri"/>
                        <a:ea typeface="Calibri"/>
                        <a:cs typeface="Arial"/>
                      </a:endParaRPr>
                    </a:p>
                  </a:txBody>
                  <a:tcPr marL="68580" marR="68580" marT="0" marB="0"/>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3E6B1FDA-C14E-4696-A2A4-A8DDC1B0D1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5F04321-3407-43A9-8A9F-02807A9E62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726E072-9A5D-4F0D-8E88-F06A507FB8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7F48D56-654E-4974-A4D0-67286102F2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020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Diversity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Diversity</a:t>
            </a:r>
            <a:r>
              <a:rPr lang="en-US" sz="2200" dirty="0">
                <a:solidFill>
                  <a:schemeClr val="tx1">
                    <a:lumMod val="75000"/>
                    <a:lumOff val="25000"/>
                  </a:schemeClr>
                </a:solidFill>
              </a:rPr>
              <a:t> means variety.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having diverse people means having clients, coworkers, supervisors or managers from different cultures, races, genders, economic statuses, religions, philosophies, age brackets or political affiliations.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p:cNvPicPr/>
          <p:nvPr/>
        </p:nvPicPr>
        <p:blipFill rotWithShape="1">
          <a:blip r:embed="rId3" cstate="print">
            <a:extLst>
              <a:ext uri="{28A0092B-C50C-407E-A947-70E740481C1C}">
                <a14:useLocalDpi xmlns:a14="http://schemas.microsoft.com/office/drawing/2010/main" val="0"/>
              </a:ext>
            </a:extLst>
          </a:blip>
          <a:srcRect t="10426" b="11118"/>
          <a:stretch/>
        </p:blipFill>
        <p:spPr bwMode="auto">
          <a:xfrm>
            <a:off x="6253318" y="2009353"/>
            <a:ext cx="5029102" cy="2839294"/>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4590A5E-88E6-4554-9910-5E6D896FE5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C24108B-ED02-4167-843C-B872C144B5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E8A946A-8C22-4E8B-8C05-409851823D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925B765-795E-42A9-B4B9-50D9EE0D9A5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44054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Commonwealth and State/Territory Legislation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Age Discrimination Act 2004</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Human Rights Commission Act 1986</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Disability Discrimination Act 1992</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Racial Discrimination Act 1975</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Sex Discrimination Act 1984</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Aboriginal and Torres Strait Islander Act 2005</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Graphic 44" descr="Scales of justice with solid fill">
            <a:extLst>
              <a:ext uri="{FF2B5EF4-FFF2-40B4-BE49-F238E27FC236}">
                <a16:creationId xmlns:a16="http://schemas.microsoft.com/office/drawing/2014/main" id="{AFD24B9B-AE9C-0CAC-5894-83D8ABC3AE51}"/>
              </a:ext>
            </a:extLst>
          </p:cNvPr>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37951" y="1520686"/>
            <a:ext cx="3816627" cy="3816627"/>
          </a:xfrm>
          <a:prstGeom prst="rect">
            <a:avLst/>
          </a:prstGeom>
        </p:spPr>
      </p:pic>
      <p:pic>
        <p:nvPicPr>
          <p:cNvPr id="7" name="Picture 6">
            <a:extLst>
              <a:ext uri="{FF2B5EF4-FFF2-40B4-BE49-F238E27FC236}">
                <a16:creationId xmlns:a16="http://schemas.microsoft.com/office/drawing/2014/main" id="{DA09551F-2AE9-40DD-B9ED-57F3090B85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7265983-DB5C-46E4-A656-C3F49F59655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E4EEFF7-6925-469B-962A-FE05EE48E2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9FAA27F-BED4-415F-8126-04A2595C2ED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78786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6" y="1825625"/>
            <a:ext cx="10086975" cy="4351338"/>
          </a:xfrm>
        </p:spPr>
        <p:txBody>
          <a:bodyPr>
            <a:no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Organisation's</a:t>
            </a:r>
            <a:r>
              <a:rPr lang="en-US" sz="2200" b="1" dirty="0">
                <a:solidFill>
                  <a:schemeClr val="tx1">
                    <a:lumMod val="75000"/>
                    <a:lumOff val="25000"/>
                  </a:schemeClr>
                </a:solidFill>
              </a:rPr>
              <a:t> Policies and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Anti-Discrimination Policy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Inclusion and Equity Policy</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Workers, Employers and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Rights are entitlements that belong to every person in a group for which the rights are written.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Workers, employers and clients have rights and responsibilities as stated in international treaties and implemented through national laws.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F9DA05D1-5D4C-4253-943D-5B3C1190D7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DE66F19-CDBD-451D-AB9F-B43C82A93C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84FDD06-92FA-41EB-90F8-0CC9F46F09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547F0A4-DD41-4048-8D65-DADB997369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0663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2141691"/>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International </a:t>
            </a:r>
            <a:r>
              <a:rPr lang="en-US" sz="2200" dirty="0" err="1">
                <a:solidFill>
                  <a:schemeClr val="tx1">
                    <a:lumMod val="75000"/>
                    <a:lumOff val="25000"/>
                  </a:schemeClr>
                </a:solidFill>
              </a:rPr>
              <a:t>Labour</a:t>
            </a:r>
            <a:r>
              <a:rPr lang="en-US" sz="2200" dirty="0">
                <a:solidFill>
                  <a:schemeClr val="tx1">
                    <a:lumMod val="75000"/>
                    <a:lumOff val="25000"/>
                  </a:schemeClr>
                </a:solidFill>
              </a:rPr>
              <a:t> Organization (ILO) is an international </a:t>
            </a:r>
            <a:r>
              <a:rPr lang="en-US" sz="2200" dirty="0" err="1">
                <a:solidFill>
                  <a:schemeClr val="tx1">
                    <a:lumMod val="75000"/>
                    <a:lumOff val="25000"/>
                  </a:schemeClr>
                </a:solidFill>
              </a:rPr>
              <a:t>organisation</a:t>
            </a:r>
            <a:r>
              <a:rPr lang="en-US" sz="2200" dirty="0">
                <a:solidFill>
                  <a:schemeClr val="tx1">
                    <a:lumMod val="75000"/>
                    <a:lumOff val="25000"/>
                  </a:schemeClr>
                </a:solidFill>
              </a:rPr>
              <a:t> under the United Nations that handles </a:t>
            </a:r>
            <a:r>
              <a:rPr lang="en-US" sz="2200" dirty="0" err="1">
                <a:solidFill>
                  <a:schemeClr val="tx1">
                    <a:lumMod val="75000"/>
                    <a:lumOff val="25000"/>
                  </a:schemeClr>
                </a:solidFill>
              </a:rPr>
              <a:t>labour</a:t>
            </a:r>
            <a:r>
              <a:rPr lang="en-US" sz="2200" dirty="0">
                <a:solidFill>
                  <a:schemeClr val="tx1">
                    <a:lumMod val="75000"/>
                    <a:lumOff val="25000"/>
                  </a:schemeClr>
                </a:solidFill>
              </a:rPr>
              <a:t>-related issues and sets guidelines that promote </a:t>
            </a:r>
            <a:r>
              <a:rPr lang="en-US" sz="2200" dirty="0" err="1">
                <a:solidFill>
                  <a:schemeClr val="tx1">
                    <a:lumMod val="75000"/>
                    <a:lumOff val="25000"/>
                  </a:schemeClr>
                </a:solidFill>
              </a:rPr>
              <a:t>labour</a:t>
            </a:r>
            <a:r>
              <a:rPr lang="en-US" sz="2200" dirty="0">
                <a:solidFill>
                  <a:schemeClr val="tx1">
                    <a:lumMod val="75000"/>
                    <a:lumOff val="25000"/>
                  </a:schemeClr>
                </a:solidFill>
              </a:rPr>
              <a:t> standards, including the rights of workers and employers.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Standards developed by the ILO are submitted to the Australian Parliament for enactment and applications of legislation that would enforce these standards.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core standards set by the ILO in the Declaration on Fundamental Principles and Rights at Work include provisions for the following: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Diagram 5"/>
          <p:cNvGraphicFramePr/>
          <p:nvPr>
            <p:extLst>
              <p:ext uri="{D42A27DB-BD31-4B8C-83A1-F6EECF244321}">
                <p14:modId xmlns:p14="http://schemas.microsoft.com/office/powerpoint/2010/main" val="1799575228"/>
              </p:ext>
            </p:extLst>
          </p:nvPr>
        </p:nvGraphicFramePr>
        <p:xfrm>
          <a:off x="1023019" y="4521637"/>
          <a:ext cx="9717335" cy="197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5EC5B0C-9700-4208-8844-154D02C3ED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B47F611-9372-4CFF-8FBF-87D4E85CFA0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BC51628-7CCA-46E5-B654-5AB64FD1C5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9CF2AA8-AA70-4B3B-A469-5A95AC79241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29335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to work and rights in work are also parts of a person’s economic rights, as described in the International Covenant on Economic, Social and Cultural Rights (ICESCR). These rights include: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just and </a:t>
            </a:r>
            <a:r>
              <a:rPr lang="en-US" sz="2200" dirty="0" err="1">
                <a:solidFill>
                  <a:schemeClr val="tx1">
                    <a:lumMod val="75000"/>
                    <a:lumOff val="25000"/>
                  </a:schemeClr>
                </a:solidFill>
              </a:rPr>
              <a:t>favourable</a:t>
            </a:r>
            <a:r>
              <a:rPr lang="en-US" sz="2200" dirty="0">
                <a:solidFill>
                  <a:schemeClr val="tx1">
                    <a:lumMod val="75000"/>
                    <a:lumOff val="25000"/>
                  </a:schemeClr>
                </a:solidFill>
              </a:rPr>
              <a:t> conditions of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initiate and participate in trade union activities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011D0C92-48E4-4E64-86DA-CF8B2CF050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2CD6D96-4C2D-4C18-A60F-266D0759C9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C21D823-46FD-4FA9-A754-28C84FD046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6D6F49-A5F3-4D3B-A345-06B24A6BF2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63707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should contain provisions that dictate and uphold the rights and responsibilities of workers and the employer.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primary laws covering the rights and responsibilities of workers and employers are the following: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6" name="Table 5"/>
          <p:cNvGraphicFramePr>
            <a:graphicFrameLocks noGrp="1"/>
          </p:cNvGraphicFramePr>
          <p:nvPr>
            <p:extLst>
              <p:ext uri="{D42A27DB-BD31-4B8C-83A1-F6EECF244321}">
                <p14:modId xmlns:p14="http://schemas.microsoft.com/office/powerpoint/2010/main" val="3146562230"/>
              </p:ext>
            </p:extLst>
          </p:nvPr>
        </p:nvGraphicFramePr>
        <p:xfrm>
          <a:off x="1538287" y="3890506"/>
          <a:ext cx="8686800" cy="1158240"/>
        </p:xfrm>
        <a:graphic>
          <a:graphicData uri="http://schemas.openxmlformats.org/drawingml/2006/table">
            <a:tbl>
              <a:tblPr firstRow="1" firstCol="1" bandRow="1">
                <a:tableStyleId>{5A111915-BE36-4E01-A7E5-04B1672EAD32}</a:tableStyleId>
              </a:tblPr>
              <a:tblGrid>
                <a:gridCol w="8686800">
                  <a:extLst>
                    <a:ext uri="{9D8B030D-6E8A-4147-A177-3AD203B41FA5}">
                      <a16:colId xmlns:a16="http://schemas.microsoft.com/office/drawing/2014/main" val="20000"/>
                    </a:ext>
                  </a:extLst>
                </a:gridCol>
              </a:tblGrid>
              <a:tr h="386080">
                <a:tc>
                  <a:txBody>
                    <a:bodyPr/>
                    <a:lstStyle/>
                    <a:p>
                      <a:pPr marL="0" marR="0" indent="0" algn="ctr">
                        <a:lnSpc>
                          <a:spcPct val="115000"/>
                        </a:lnSpc>
                        <a:spcBef>
                          <a:spcPts val="600"/>
                        </a:spcBef>
                        <a:spcAft>
                          <a:spcPts val="600"/>
                        </a:spcAft>
                      </a:pPr>
                      <a:r>
                        <a:rPr lang="en-AU" sz="2200" dirty="0">
                          <a:effectLst/>
                        </a:rPr>
                        <a:t>Laws Covering the Rights and Responsibilities of Workers and Employers</a:t>
                      </a:r>
                      <a:endParaRPr lang="en-PH" sz="2200" dirty="0">
                        <a:effectLst/>
                        <a:latin typeface="Calibri"/>
                        <a:ea typeface="Calibri"/>
                        <a:cs typeface="Arial"/>
                      </a:endParaRPr>
                    </a:p>
                  </a:txBody>
                  <a:tcPr marL="68580" marR="68580" marT="0" marB="0" anchor="ctr"/>
                </a:tc>
                <a:extLst>
                  <a:ext uri="{0D108BD9-81ED-4DB2-BD59-A6C34878D82A}">
                    <a16:rowId xmlns:a16="http://schemas.microsoft.com/office/drawing/2014/main" val="10000"/>
                  </a:ext>
                </a:extLst>
              </a:tr>
              <a:tr h="386080">
                <a:tc>
                  <a:txBody>
                    <a:bodyPr/>
                    <a:lstStyle/>
                    <a:p>
                      <a:pPr marL="0" marR="0" indent="0" algn="ctr">
                        <a:lnSpc>
                          <a:spcPct val="115000"/>
                        </a:lnSpc>
                        <a:spcBef>
                          <a:spcPts val="600"/>
                        </a:spcBef>
                        <a:spcAft>
                          <a:spcPts val="600"/>
                        </a:spcAft>
                      </a:pPr>
                      <a:r>
                        <a:rPr lang="en-AU" sz="2200" b="0" u="none" strike="noStrike" dirty="0">
                          <a:solidFill>
                            <a:schemeClr val="tx1">
                              <a:lumMod val="75000"/>
                              <a:lumOff val="25000"/>
                            </a:schemeClr>
                          </a:solidFill>
                          <a:effectLst/>
                        </a:rPr>
                        <a:t>Fair Work Act 2009</a:t>
                      </a:r>
                      <a:endParaRPr lang="en-PH" sz="2200" b="0" dirty="0">
                        <a:solidFill>
                          <a:schemeClr val="tx1">
                            <a:lumMod val="75000"/>
                            <a:lumOff val="25000"/>
                          </a:schemeClr>
                        </a:solidFill>
                        <a:effectLst/>
                        <a:latin typeface="Calibri"/>
                        <a:ea typeface="Calibri"/>
                        <a:cs typeface="Arial"/>
                      </a:endParaRPr>
                    </a:p>
                  </a:txBody>
                  <a:tcPr marL="68580" marR="68580" marT="0" marB="0" anchor="ctr"/>
                </a:tc>
                <a:extLst>
                  <a:ext uri="{0D108BD9-81ED-4DB2-BD59-A6C34878D82A}">
                    <a16:rowId xmlns:a16="http://schemas.microsoft.com/office/drawing/2014/main" val="10001"/>
                  </a:ext>
                </a:extLst>
              </a:tr>
              <a:tr h="386080">
                <a:tc>
                  <a:txBody>
                    <a:bodyPr/>
                    <a:lstStyle/>
                    <a:p>
                      <a:pPr marL="0" marR="0" indent="0" algn="ctr">
                        <a:lnSpc>
                          <a:spcPct val="115000"/>
                        </a:lnSpc>
                        <a:spcBef>
                          <a:spcPts val="600"/>
                        </a:spcBef>
                        <a:spcAft>
                          <a:spcPts val="600"/>
                        </a:spcAft>
                      </a:pPr>
                      <a:r>
                        <a:rPr lang="en-AU" sz="2200" b="0" u="none" strike="noStrike" dirty="0">
                          <a:solidFill>
                            <a:schemeClr val="tx1">
                              <a:lumMod val="75000"/>
                              <a:lumOff val="25000"/>
                            </a:schemeClr>
                          </a:solidFill>
                          <a:effectLst/>
                        </a:rPr>
                        <a:t>Work Health and Safety Act 2011</a:t>
                      </a:r>
                      <a:endParaRPr lang="en-PH" sz="2200" b="0" dirty="0">
                        <a:solidFill>
                          <a:schemeClr val="tx1">
                            <a:lumMod val="75000"/>
                            <a:lumOff val="25000"/>
                          </a:schemeClr>
                        </a:solidFill>
                        <a:effectLst/>
                        <a:latin typeface="Calibri"/>
                        <a:ea typeface="Calibri"/>
                        <a:cs typeface="Arial"/>
                      </a:endParaRPr>
                    </a:p>
                  </a:txBody>
                  <a:tcPr marL="68580" marR="68580" marT="0" marB="0" anchor="ct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45BE55FE-F7C7-451E-938B-AA4A00C5AC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3F37A2-4629-4471-8FC3-45A628B2F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D181705-0546-4773-936C-325EDC7366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352B1B9-6BD4-4937-8676-B090F5EFF9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74998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Fair Work Act 2009</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Chapter 3 of the Fair Work Act 2009 details the rights and responsibilities of employees and employers. This law includes provisions 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graphicFrame>
        <p:nvGraphicFramePr>
          <p:cNvPr id="7" name="Diagram 6"/>
          <p:cNvGraphicFramePr/>
          <p:nvPr>
            <p:extLst>
              <p:ext uri="{D42A27DB-BD31-4B8C-83A1-F6EECF244321}">
                <p14:modId xmlns:p14="http://schemas.microsoft.com/office/powerpoint/2010/main" val="3724736334"/>
              </p:ext>
            </p:extLst>
          </p:nvPr>
        </p:nvGraphicFramePr>
        <p:xfrm>
          <a:off x="838197" y="3429000"/>
          <a:ext cx="10086978" cy="2583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49D6CC2-A143-4724-9692-FD4D8C20EA5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E61E468-E696-45FE-8D20-FDD3CCE424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C7D5818-9CB6-49ED-89B6-46DCAC6617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40E2478-C1B4-4659-A202-7E5FF1CACB7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30602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employer’s responsibilities under Part 3-1 General Protections of the Fair Work Act 2009: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employer must not take adverse action against another person because the other person has exercised or proposes to exercise a workplace right.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employer must not take adverse action against another person to prevent the exercise of a workplace right.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employer must not coerce another person to exercise, not exercise, or propose to exercise or not exercise a workplace right in a particular way.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5797113D-3EFD-4974-82D2-C9F19F688E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6FE800B-A437-416E-86DE-9B3FF472DF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0D697C0-982B-456C-9DF9-80F47ECF23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917A74-5282-4669-A155-295F610782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210889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6" y="1825625"/>
            <a:ext cx="6314771"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employer’s responsibilities under Part 3-1 General Protections of the Fair Work Act 2009: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employer must not exert undue influence or pressure on an employee to make decisions or enter agreements concerning work-related matters.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employer must not knowingly or recklessly make a false or misleading representation about the workplace rights of another person.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402185" y="2175366"/>
            <a:ext cx="4387717" cy="25072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848DCBE-2986-438C-8539-6F0BD6D85B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69A8FC2-209A-4A66-AF68-459313D50C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2447CC9-BF40-4B3E-B4AD-E4CC8284F6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E4DB77D-CB0B-46DB-A81D-05599D24B3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120479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it comes to </a:t>
            </a:r>
            <a:r>
              <a:rPr lang="en-US" sz="2200" dirty="0" err="1">
                <a:solidFill>
                  <a:schemeClr val="tx1">
                    <a:lumMod val="75000"/>
                    <a:lumOff val="25000"/>
                  </a:schemeClr>
                </a:solidFill>
              </a:rPr>
              <a:t>payslips</a:t>
            </a:r>
            <a:r>
              <a:rPr lang="en-US" sz="2200" dirty="0">
                <a:solidFill>
                  <a:schemeClr val="tx1">
                    <a:lumMod val="75000"/>
                    <a:lumOff val="25000"/>
                  </a:schemeClr>
                </a:solidFill>
              </a:rPr>
              <a:t>, the employer has the following obligations: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employer must give a pay slip to each employee within one working day of paying an amount to the employee proportional to their work performance.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pay slip must be in a form prescribed by regulations; if such a form exists.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pay slip must include any information prescribed by the regulations.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E59105D0-62E6-4F99-937F-6E70210CFE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2CB771C-3621-41C7-A037-557569A3F3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B2D9A22-801E-441C-AA7A-4788A843AE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4E9E41-370F-41E0-9BB7-E4603B0D2D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8851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employer has a right to stand down an employee, which means asking employees to not work without pay.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following circumstances, the employer can stand down an employee provided that there is no enterprise agreement or contract of employment that prevents the employer from doing so: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During industrial action (other than industrial action </a:t>
            </a:r>
            <a:r>
              <a:rPr lang="en-US" sz="2200" dirty="0" err="1">
                <a:solidFill>
                  <a:schemeClr val="tx1">
                    <a:lumMod val="75000"/>
                    <a:lumOff val="25000"/>
                  </a:schemeClr>
                </a:solidFill>
              </a:rPr>
              <a:t>organised</a:t>
            </a:r>
            <a:r>
              <a:rPr lang="en-US" sz="2200" dirty="0">
                <a:solidFill>
                  <a:schemeClr val="tx1">
                    <a:lumMod val="75000"/>
                    <a:lumOff val="25000"/>
                  </a:schemeClr>
                </a:solidFill>
              </a:rPr>
              <a:t> or engaged in by the employer)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Reflect on Your Perspectives </a:t>
            </a:r>
            <a:endParaRPr lang="en-PH" sz="1050" i="1" dirty="0"/>
          </a:p>
        </p:txBody>
      </p:sp>
      <p:pic>
        <p:nvPicPr>
          <p:cNvPr id="6" name="Picture 5">
            <a:extLst>
              <a:ext uri="{FF2B5EF4-FFF2-40B4-BE49-F238E27FC236}">
                <a16:creationId xmlns:a16="http://schemas.microsoft.com/office/drawing/2014/main" id="{6352F1E0-B956-40E1-8BAB-A74B748F84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2091C6A-B809-4C2A-8DB7-ABB872641A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5AA3313-C3A6-42D3-9434-103F8BB548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F52CA5A-D3DF-4E22-9A85-25C4DEA5D4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50631319"/>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5625CCE0-8BAF-4AF4-9097-5EDF38CE2D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purl.org/dc/terms/"/>
    <ds:schemaRef ds:uri="9070b689-7605-479f-8804-a59ee445c744"/>
    <ds:schemaRef ds:uri="http://www.w3.org/XML/1998/namespace"/>
    <ds:schemaRef ds:uri="http://schemas.microsoft.com/sharepoint/v3"/>
    <ds:schemaRef ds:uri="http://schemas.microsoft.com/office/infopath/2007/PartnerControls"/>
    <ds:schemaRef ds:uri="http://purl.org/dc/dcmitype/"/>
    <ds:schemaRef ds:uri="http://purl.org/dc/elements/1.1/"/>
    <ds:schemaRef ds:uri="6cecd733-34d5-425b-8041-9161b6f347cb"/>
    <ds:schemaRef ds:uri="http://schemas.microsoft.com/office/2006/documentManagement/types"/>
    <ds:schemaRef ds:uri="http://schemas.openxmlformats.org/package/2006/metadata/core-properties"/>
    <ds:schemaRef ds:uri="http://schemas.microsoft.com/office/2006/metadata/properties"/>
    <ds:schemaRef ds:uri="4dad8055-0b31-433a-8243-67070a30e3dd"/>
    <ds:schemaRef ds:uri="29a6e72c-4bd6-4753-a151-c4743ef85a8a"/>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3281</TotalTime>
  <Words>8592</Words>
  <Application>Microsoft Office PowerPoint</Application>
  <PresentationFormat>Widescreen</PresentationFormat>
  <Paragraphs>723</Paragraphs>
  <Slides>122</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122</vt:i4>
      </vt:variant>
    </vt:vector>
  </HeadingPairs>
  <TitlesOfParts>
    <vt:vector size="130" baseType="lpstr">
      <vt:lpstr>Arial</vt:lpstr>
      <vt:lpstr>Bauhaus Md BT</vt:lpstr>
      <vt:lpstr>Calibri</vt:lpstr>
      <vt:lpstr>Calibri Light</vt:lpstr>
      <vt:lpstr>Wingdings</vt:lpstr>
      <vt:lpstr>Office Theme</vt:lpstr>
      <vt:lpstr>1_Office Theme</vt:lpstr>
      <vt:lpstr>2_Office Theme</vt:lpstr>
      <vt:lpstr>PowerPoint Presentation</vt:lpstr>
      <vt:lpstr>About this Unit of Competency</vt:lpstr>
      <vt:lpstr>PowerPoint Presentation</vt:lpstr>
      <vt:lpstr>Presentation Objectives</vt:lpstr>
      <vt:lpstr>Introduction</vt:lpstr>
      <vt:lpstr>PowerPoint Presentation</vt:lpstr>
      <vt:lpstr>PowerPoint Presentation</vt:lpstr>
      <vt:lpstr>PowerPoint Presentation</vt:lpstr>
      <vt:lpstr>PowerPoint Presentation</vt:lpstr>
      <vt:lpstr>Reflect on Your Perspectives </vt:lpstr>
      <vt:lpstr>PowerPoint Presentation</vt:lpstr>
      <vt:lpstr>PowerPoint Presentation</vt:lpstr>
      <vt:lpstr>1.1 Identify and Reflect on Your Social and Cultural Perspectives and Biases</vt:lpstr>
      <vt:lpstr>1.1 Identify and Reflect on Your Social and Cultural Perspectives and Biases</vt:lpstr>
      <vt:lpstr>PowerPoint Presentation</vt:lpstr>
      <vt:lpstr>PowerPoint Presentation</vt:lpstr>
      <vt:lpstr>PowerPoint Presentation</vt:lpstr>
      <vt:lpstr>PowerPoint Presentation</vt:lpstr>
      <vt:lpstr>PowerPoint Presentation</vt:lpstr>
      <vt:lpstr>1.1.1 Identifying and Reflecting on Your Own Cultural Perspectives and Biases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Identifying and Reflecting on Your Own Social Perspectives and Biases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1.1.3 Identifying How Your Culture Affects Different People and Groups</vt:lpstr>
      <vt:lpstr>PowerPoint Presentation</vt:lpstr>
      <vt:lpstr>1.2 Work with Awareness  of Own Limitations in Self and Social Awareness</vt:lpstr>
      <vt:lpstr>1.2 Work with Awareness of Own Limitations in Self and Social Awareness</vt:lpstr>
      <vt:lpstr>PowerPoint Presentation</vt:lpstr>
      <vt:lpstr>PowerPoint Presentation</vt:lpstr>
      <vt:lpstr>PowerPoint Presentation</vt:lpstr>
      <vt:lpstr>PowerPoint Presentation</vt:lpstr>
      <vt:lpstr>PowerPoint Presentation</vt:lpstr>
      <vt:lpstr>PowerPoint Presentation</vt:lpstr>
      <vt:lpstr>1.3 Reflect on Your Ability  to Work Inclusively and Understand Others</vt:lpstr>
      <vt:lpstr>1.3 Reflect on Your Ability to Work Inclusively and Understand Others</vt:lpstr>
      <vt:lpstr>1.3.1 Inclusion Through Cultural Safety</vt:lpstr>
      <vt:lpstr>PowerPoint Presentation</vt:lpstr>
      <vt:lpstr>PowerPoint Presentation</vt:lpstr>
      <vt:lpstr>PowerPoint Presentation</vt:lpstr>
      <vt:lpstr>PowerPoint Presentation</vt:lpstr>
      <vt:lpstr>PowerPoint Presentation</vt:lpstr>
      <vt:lpstr>1.3.2 Inclusion and Human Rights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1.3.3 Understanding Legal and Ethical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 Improving Yourself and Your Social Awareness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194</cp:revision>
  <dcterms:created xsi:type="dcterms:W3CDTF">2020-09-30T05:05:23Z</dcterms:created>
  <dcterms:modified xsi:type="dcterms:W3CDTF">2023-12-13T04:29:37Z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2022-08-25T01:00:27Z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03d1d7be-49c1-417b-b27c-61a5fe33fa8f</vt:lpwstr>
  </property>
  <property fmtid="{D5CDD505-2E9C-101B-9397-08002B2CF9AE}" pid="10" name="MSIP_Label_c1019aa4-092a-489f-a93b-50ae2bbd82bd_ContentBits">
    <vt:lpwstr>0</vt:lpwstr>
  </property>
  <property fmtid="{D5CDD505-2E9C-101B-9397-08002B2CF9AE}" pid="11" name="Order">
    <vt:lpwstr>67903500.0000000</vt:lpwstr>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xd_Signature">
    <vt:lpwstr/>
  </property>
  <property fmtid="{D5CDD505-2E9C-101B-9397-08002B2CF9AE}" pid="17" name="TriggerFlowInfo">
    <vt:lpwstr/>
  </property>
  <property fmtid="{D5CDD505-2E9C-101B-9397-08002B2CF9AE}" pid="18" name="_SourceUrl">
    <vt:lpwstr/>
  </property>
  <property fmtid="{D5CDD505-2E9C-101B-9397-08002B2CF9AE}" pid="19" name="_SharedFileIndex">
    <vt:lpwstr/>
  </property>
</Properties>
</file>